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slideLayout" Target="../slideLayouts/slideLayout1.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slideLayout" Target="../slideLayouts/slideLayout1.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slideLayout" Target="../slideLayouts/slideLayout1.xml"/><Relationship Id="rId2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2124075"/>
            <a:ext cx="5715000" cy="900113"/>
          </a:xfrm>
          <a:prstGeom prst="rect">
            <a:avLst/>
          </a:prstGeom>
          <a:noFill/>
          <a:ln/>
        </p:spPr>
      </p:sp>
      <p:sp>
        <p:nvSpPr>
          <p:cNvPr id="3" name="Text 1"/>
          <p:cNvSpPr/>
          <p:nvPr/>
        </p:nvSpPr>
        <p:spPr>
          <a:xfrm>
            <a:off x="609600" y="2124075"/>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Pa Site </a:t>
            </a:r>
            <a:endParaRPr lang="en-US" sz="3600" dirty="0"/>
          </a:p>
        </p:txBody>
      </p:sp>
      <p:sp>
        <p:nvSpPr>
          <p:cNvPr id="4" name="Text 2"/>
          <p:cNvSpPr/>
          <p:nvPr/>
        </p:nvSpPr>
        <p:spPr>
          <a:xfrm>
            <a:off x="609600" y="2786063"/>
            <a:ext cx="61722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Team Name: Tha Interpreter </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4572000" y="300038"/>
            <a:ext cx="4543425" cy="4543425"/>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Home / Shop page</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Paper wireframe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3990975" y="952500"/>
            <a:ext cx="4543425" cy="3224213"/>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Developer page</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Paper wireframe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3990975" y="85725"/>
            <a:ext cx="4543425" cy="4967288"/>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About Us page</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Paper wireframe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5319713" y="85725"/>
            <a:ext cx="3214688" cy="4967288"/>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Input Form</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Paper wireframe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sp>
        <p:nvSpPr>
          <p:cNvPr id="3" name="Shape 1"/>
          <p:cNvSpPr/>
          <p:nvPr/>
        </p:nvSpPr>
        <p:spPr>
          <a:xfrm>
            <a:off x="4600575" y="400050"/>
            <a:ext cx="3934110" cy="4348042"/>
          </a:xfrm>
          <a:prstGeom prst="rect">
            <a:avLst/>
          </a:prstGeom>
          <a:solidFill>
            <a:srgbClr val="FFFFFF"/>
          </a:solidFill>
          <a:ln w="50800">
            <a:solidFill>
              <a:srgbClr val="000000"/>
            </a:solidFill>
            <a:prstDash val="solid"/>
          </a:ln>
        </p:spPr>
      </p:sp>
      <p:sp>
        <p:nvSpPr>
          <p:cNvPr id="4" name="Shape 2"/>
          <p:cNvSpPr/>
          <p:nvPr/>
        </p:nvSpPr>
        <p:spPr>
          <a:xfrm>
            <a:off x="4600575" y="400050"/>
            <a:ext cx="3934110" cy="494496"/>
          </a:xfrm>
          <a:prstGeom prst="rect">
            <a:avLst/>
          </a:prstGeom>
          <a:noFill/>
          <a:ln/>
        </p:spPr>
      </p:sp>
      <p:sp>
        <p:nvSpPr>
          <p:cNvPr id="5" name="Shape 3"/>
          <p:cNvSpPr/>
          <p:nvPr/>
        </p:nvSpPr>
        <p:spPr>
          <a:xfrm>
            <a:off x="4600575" y="894546"/>
            <a:ext cx="3934110" cy="1483487"/>
          </a:xfrm>
          <a:prstGeom prst="rect">
            <a:avLst/>
          </a:prstGeom>
          <a:solidFill>
            <a:srgbClr val="F2F2F2"/>
          </a:solidFill>
          <a:ln/>
        </p:spPr>
      </p:sp>
      <p:sp>
        <p:nvSpPr>
          <p:cNvPr id="6" name="Shape 4"/>
          <p:cNvSpPr/>
          <p:nvPr/>
        </p:nvSpPr>
        <p:spPr>
          <a:xfrm>
            <a:off x="4600575" y="2378033"/>
            <a:ext cx="3934110" cy="2129938"/>
          </a:xfrm>
          <a:prstGeom prst="rect">
            <a:avLst/>
          </a:prstGeom>
          <a:solidFill>
            <a:srgbClr val="F2F2F2"/>
          </a:solidFill>
          <a:ln/>
        </p:spPr>
      </p:sp>
      <p:sp>
        <p:nvSpPr>
          <p:cNvPr id="7" name="Shape 5"/>
          <p:cNvSpPr/>
          <p:nvPr/>
        </p:nvSpPr>
        <p:spPr>
          <a:xfrm>
            <a:off x="4600575" y="4507971"/>
            <a:ext cx="3934110" cy="240121"/>
          </a:xfrm>
          <a:prstGeom prst="rect">
            <a:avLst/>
          </a:prstGeom>
          <a:solidFill>
            <a:srgbClr val="F2F2F2"/>
          </a:solidFill>
          <a:ln/>
        </p:spPr>
      </p:sp>
      <p:sp>
        <p:nvSpPr>
          <p:cNvPr id="8" name="Shape 6"/>
          <p:cNvSpPr/>
          <p:nvPr/>
        </p:nvSpPr>
        <p:spPr>
          <a:xfrm>
            <a:off x="4600575" y="2814415"/>
            <a:ext cx="3934110" cy="1365714"/>
          </a:xfrm>
          <a:prstGeom prst="rect">
            <a:avLst/>
          </a:prstGeom>
          <a:noFill/>
          <a:ln/>
        </p:spPr>
      </p:sp>
      <p:sp>
        <p:nvSpPr>
          <p:cNvPr id="9" name="Shape 7"/>
          <p:cNvSpPr/>
          <p:nvPr/>
        </p:nvSpPr>
        <p:spPr>
          <a:xfrm>
            <a:off x="6227499" y="4262089"/>
            <a:ext cx="680267" cy="163921"/>
          </a:xfrm>
          <a:prstGeom prst="rect">
            <a:avLst/>
          </a:prstGeom>
          <a:solidFill>
            <a:srgbClr val="D6D6D6"/>
          </a:solidFill>
          <a:ln/>
        </p:spPr>
      </p:sp>
      <p:sp>
        <p:nvSpPr>
          <p:cNvPr id="10" name="Shape 8"/>
          <p:cNvSpPr/>
          <p:nvPr/>
        </p:nvSpPr>
        <p:spPr>
          <a:xfrm>
            <a:off x="4668878" y="2869055"/>
            <a:ext cx="1229409" cy="1256433"/>
          </a:xfrm>
          <a:prstGeom prst="rect">
            <a:avLst/>
          </a:prstGeom>
          <a:solidFill>
            <a:srgbClr val="FFFFFF"/>
          </a:solidFill>
          <a:ln/>
        </p:spPr>
      </p:sp>
      <p:sp>
        <p:nvSpPr>
          <p:cNvPr id="11" name="Shape 9"/>
          <p:cNvSpPr/>
          <p:nvPr/>
        </p:nvSpPr>
        <p:spPr>
          <a:xfrm>
            <a:off x="5952930" y="2869055"/>
            <a:ext cx="1229409" cy="1256433"/>
          </a:xfrm>
          <a:prstGeom prst="rect">
            <a:avLst/>
          </a:prstGeom>
          <a:solidFill>
            <a:srgbClr val="FFFFFF"/>
          </a:solidFill>
          <a:ln/>
        </p:spPr>
      </p:sp>
      <p:sp>
        <p:nvSpPr>
          <p:cNvPr id="12" name="Shape 10"/>
          <p:cNvSpPr/>
          <p:nvPr/>
        </p:nvSpPr>
        <p:spPr>
          <a:xfrm>
            <a:off x="7236972" y="2869055"/>
            <a:ext cx="1229409" cy="1256433"/>
          </a:xfrm>
          <a:prstGeom prst="rect">
            <a:avLst/>
          </a:prstGeom>
          <a:solidFill>
            <a:srgbClr val="FFFFFF"/>
          </a:solidFill>
          <a:ln/>
        </p:spPr>
      </p:sp>
      <p:sp>
        <p:nvSpPr>
          <p:cNvPr id="13" name="Shape 11"/>
          <p:cNvSpPr/>
          <p:nvPr/>
        </p:nvSpPr>
        <p:spPr>
          <a:xfrm>
            <a:off x="7291611" y="3906927"/>
            <a:ext cx="1120128" cy="163921"/>
          </a:xfrm>
          <a:prstGeom prst="rect">
            <a:avLst/>
          </a:prstGeom>
          <a:solidFill>
            <a:srgbClr val="D6D6D6"/>
          </a:solidFill>
          <a:ln/>
        </p:spPr>
      </p:sp>
      <p:sp>
        <p:nvSpPr>
          <p:cNvPr id="14" name="Shape 12"/>
          <p:cNvSpPr/>
          <p:nvPr/>
        </p:nvSpPr>
        <p:spPr>
          <a:xfrm>
            <a:off x="6007568" y="3906927"/>
            <a:ext cx="1120128" cy="163921"/>
          </a:xfrm>
          <a:prstGeom prst="rect">
            <a:avLst/>
          </a:prstGeom>
          <a:solidFill>
            <a:srgbClr val="D6D6D6"/>
          </a:solidFill>
          <a:ln/>
        </p:spPr>
      </p:sp>
      <p:sp>
        <p:nvSpPr>
          <p:cNvPr id="15" name="Shape 13"/>
          <p:cNvSpPr/>
          <p:nvPr/>
        </p:nvSpPr>
        <p:spPr>
          <a:xfrm>
            <a:off x="4723516" y="3906927"/>
            <a:ext cx="1120128" cy="163921"/>
          </a:xfrm>
          <a:prstGeom prst="rect">
            <a:avLst/>
          </a:prstGeom>
          <a:solidFill>
            <a:srgbClr val="D6D6D6"/>
          </a:solidFill>
          <a:ln/>
        </p:spPr>
      </p:sp>
      <p:sp>
        <p:nvSpPr>
          <p:cNvPr id="16" name="Shape 14"/>
          <p:cNvSpPr/>
          <p:nvPr/>
        </p:nvSpPr>
        <p:spPr>
          <a:xfrm>
            <a:off x="4682533" y="1282493"/>
            <a:ext cx="1360546" cy="707593"/>
          </a:xfrm>
          <a:prstGeom prst="rect">
            <a:avLst/>
          </a:prstGeom>
          <a:noFill/>
          <a:ln/>
        </p:spPr>
      </p:sp>
      <p:sp>
        <p:nvSpPr>
          <p:cNvPr id="17" name="Shape 15"/>
          <p:cNvSpPr/>
          <p:nvPr/>
        </p:nvSpPr>
        <p:spPr>
          <a:xfrm>
            <a:off x="4682533" y="1793452"/>
            <a:ext cx="1360546" cy="163921"/>
          </a:xfrm>
          <a:prstGeom prst="rect">
            <a:avLst/>
          </a:prstGeom>
          <a:noFill/>
          <a:ln/>
        </p:spPr>
      </p:sp>
      <p:sp>
        <p:nvSpPr>
          <p:cNvPr id="18" name="Shape 16"/>
          <p:cNvSpPr/>
          <p:nvPr/>
        </p:nvSpPr>
        <p:spPr>
          <a:xfrm>
            <a:off x="4682533" y="1793452"/>
            <a:ext cx="603777" cy="163921"/>
          </a:xfrm>
          <a:prstGeom prst="rect">
            <a:avLst/>
          </a:prstGeom>
          <a:solidFill>
            <a:srgbClr val="D6D6D6"/>
          </a:solidFill>
          <a:ln/>
        </p:spPr>
      </p:sp>
      <p:sp>
        <p:nvSpPr>
          <p:cNvPr id="19" name="Shape 17"/>
          <p:cNvSpPr/>
          <p:nvPr/>
        </p:nvSpPr>
        <p:spPr>
          <a:xfrm>
            <a:off x="5439305" y="1793452"/>
            <a:ext cx="603777" cy="163921"/>
          </a:xfrm>
          <a:prstGeom prst="rect">
            <a:avLst/>
          </a:prstGeom>
          <a:solidFill>
            <a:srgbClr val="D6D6D6"/>
          </a:solidFill>
          <a:ln/>
        </p:spPr>
      </p:sp>
      <p:sp>
        <p:nvSpPr>
          <p:cNvPr id="20" name="Shape 18"/>
          <p:cNvSpPr/>
          <p:nvPr/>
        </p:nvSpPr>
        <p:spPr>
          <a:xfrm>
            <a:off x="4682533" y="565337"/>
            <a:ext cx="1661069" cy="163921"/>
          </a:xfrm>
          <a:prstGeom prst="rect">
            <a:avLst/>
          </a:prstGeom>
          <a:noFill/>
          <a:ln/>
        </p:spPr>
      </p:sp>
      <p:sp>
        <p:nvSpPr>
          <p:cNvPr id="21" name="Shape 19"/>
          <p:cNvSpPr/>
          <p:nvPr/>
        </p:nvSpPr>
        <p:spPr>
          <a:xfrm>
            <a:off x="4682533" y="565337"/>
            <a:ext cx="534141" cy="163921"/>
          </a:xfrm>
          <a:prstGeom prst="rect">
            <a:avLst/>
          </a:prstGeom>
          <a:noFill/>
          <a:ln/>
        </p:spPr>
      </p:sp>
      <p:sp>
        <p:nvSpPr>
          <p:cNvPr id="22" name="Shape 20"/>
          <p:cNvSpPr/>
          <p:nvPr/>
        </p:nvSpPr>
        <p:spPr>
          <a:xfrm>
            <a:off x="5297230" y="595389"/>
            <a:ext cx="995106" cy="95250"/>
          </a:xfrm>
          <a:prstGeom prst="rect">
            <a:avLst/>
          </a:prstGeom>
          <a:noFill/>
          <a:ln/>
        </p:spPr>
      </p:sp>
      <p:pic>
        <p:nvPicPr>
          <p:cNvPr id="23" name="Image 0" descr="preencoded.png">    </p:cNvPr>
          <p:cNvPicPr>
            <a:picLocks noChangeAspect="1"/>
          </p:cNvPicPr>
          <p:nvPr/>
        </p:nvPicPr>
        <p:blipFill>
          <a:blip r:embed="rId1"/>
          <a:stretch>
            <a:fillRect/>
          </a:stretch>
        </p:blipFill>
        <p:spPr>
          <a:xfrm>
            <a:off x="7291611" y="2923695"/>
            <a:ext cx="1120128" cy="743110"/>
          </a:xfrm>
          <a:prstGeom prst="rect">
            <a:avLst/>
          </a:prstGeom>
        </p:spPr>
      </p:pic>
      <p:pic>
        <p:nvPicPr>
          <p:cNvPr id="24" name="Image 1" descr="preencoded.png">    </p:cNvPr>
          <p:cNvPicPr>
            <a:picLocks noChangeAspect="1"/>
          </p:cNvPicPr>
          <p:nvPr/>
        </p:nvPicPr>
        <p:blipFill>
          <a:blip r:embed="rId2"/>
          <a:stretch>
            <a:fillRect/>
          </a:stretch>
        </p:blipFill>
        <p:spPr>
          <a:xfrm>
            <a:off x="6007568" y="2923695"/>
            <a:ext cx="1120128" cy="743110"/>
          </a:xfrm>
          <a:prstGeom prst="rect">
            <a:avLst/>
          </a:prstGeom>
        </p:spPr>
      </p:pic>
      <p:pic>
        <p:nvPicPr>
          <p:cNvPr id="25" name="Image 2" descr="preencoded.png">    </p:cNvPr>
          <p:cNvPicPr>
            <a:picLocks noChangeAspect="1"/>
          </p:cNvPicPr>
          <p:nvPr/>
        </p:nvPicPr>
        <p:blipFill>
          <a:blip r:embed="rId3"/>
          <a:stretch>
            <a:fillRect/>
          </a:stretch>
        </p:blipFill>
        <p:spPr>
          <a:xfrm>
            <a:off x="4723516" y="2923695"/>
            <a:ext cx="1120128" cy="743110"/>
          </a:xfrm>
          <a:prstGeom prst="rect">
            <a:avLst/>
          </a:prstGeom>
        </p:spPr>
      </p:pic>
      <p:pic>
        <p:nvPicPr>
          <p:cNvPr id="26" name="Image 3" descr="preencoded.png">    </p:cNvPr>
          <p:cNvPicPr>
            <a:picLocks noChangeAspect="1"/>
          </p:cNvPicPr>
          <p:nvPr/>
        </p:nvPicPr>
        <p:blipFill>
          <a:blip r:embed="rId4"/>
          <a:stretch>
            <a:fillRect/>
          </a:stretch>
        </p:blipFill>
        <p:spPr>
          <a:xfrm>
            <a:off x="6649594" y="976506"/>
            <a:ext cx="1803136" cy="1319566"/>
          </a:xfrm>
          <a:prstGeom prst="rect">
            <a:avLst/>
          </a:prstGeom>
        </p:spPr>
      </p:pic>
      <p:pic>
        <p:nvPicPr>
          <p:cNvPr id="27" name="Image 4" descr="preencoded.png">    </p:cNvPr>
          <p:cNvPicPr>
            <a:picLocks noChangeAspect="1"/>
          </p:cNvPicPr>
          <p:nvPr/>
        </p:nvPicPr>
        <p:blipFill>
          <a:blip r:embed="rId5"/>
          <a:stretch>
            <a:fillRect/>
          </a:stretch>
        </p:blipFill>
        <p:spPr>
          <a:xfrm>
            <a:off x="5854498" y="1793452"/>
            <a:ext cx="163925" cy="163921"/>
          </a:xfrm>
          <a:prstGeom prst="rect">
            <a:avLst/>
          </a:prstGeom>
        </p:spPr>
      </p:pic>
      <p:pic>
        <p:nvPicPr>
          <p:cNvPr id="28" name="Image 5" descr="preencoded.png">    </p:cNvPr>
          <p:cNvPicPr>
            <a:picLocks noChangeAspect="1"/>
          </p:cNvPicPr>
          <p:nvPr/>
        </p:nvPicPr>
        <p:blipFill>
          <a:blip r:embed="rId6"/>
          <a:stretch>
            <a:fillRect/>
          </a:stretch>
        </p:blipFill>
        <p:spPr>
          <a:xfrm>
            <a:off x="8288806" y="565337"/>
            <a:ext cx="163925" cy="163921"/>
          </a:xfrm>
          <a:prstGeom prst="rect">
            <a:avLst/>
          </a:prstGeom>
        </p:spPr>
      </p:pic>
      <p:pic>
        <p:nvPicPr>
          <p:cNvPr id="29" name="Image 6" descr="preencoded.png">    </p:cNvPr>
          <p:cNvPicPr>
            <a:picLocks noChangeAspect="1"/>
          </p:cNvPicPr>
          <p:nvPr/>
        </p:nvPicPr>
        <p:blipFill>
          <a:blip r:embed="rId7"/>
          <a:stretch>
            <a:fillRect/>
          </a:stretch>
        </p:blipFill>
        <p:spPr>
          <a:xfrm>
            <a:off x="4682533" y="565337"/>
            <a:ext cx="163925" cy="163921"/>
          </a:xfrm>
          <a:prstGeom prst="rect">
            <a:avLst/>
          </a:prstGeom>
        </p:spPr>
      </p:pic>
      <p:sp>
        <p:nvSpPr>
          <p:cNvPr id="30" name="Text 2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Home / Shop page </a:t>
            </a:r>
            <a:endParaRPr lang="en-US" sz="1125" dirty="0"/>
          </a:p>
        </p:txBody>
      </p:sp>
      <p:sp>
        <p:nvSpPr>
          <p:cNvPr id="31" name="Text 22"/>
          <p:cNvSpPr/>
          <p:nvPr/>
        </p:nvSpPr>
        <p:spPr>
          <a:xfrm>
            <a:off x="6348552" y="4589931"/>
            <a:ext cx="895350"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@2026 Pa Site</a:t>
            </a:r>
            <a:endParaRPr lang="en-US" sz="516" dirty="0"/>
          </a:p>
        </p:txBody>
      </p:sp>
      <p:sp>
        <p:nvSpPr>
          <p:cNvPr id="32" name="Text 23"/>
          <p:cNvSpPr/>
          <p:nvPr/>
        </p:nvSpPr>
        <p:spPr>
          <a:xfrm>
            <a:off x="4600575" y="2459993"/>
            <a:ext cx="4391310" cy="128588"/>
          </a:xfrm>
          <a:prstGeom prst="rect">
            <a:avLst/>
          </a:prstGeom>
          <a:noFill/>
          <a:ln/>
        </p:spPr>
        <p:txBody>
          <a:bodyPr wrap="square" rtlCol="0" anchor="ctr"/>
          <a:lstStyle/>
          <a:p>
            <a:pPr algn="ctr" indent="0" marL="0">
              <a:lnSpc>
                <a:spcPts val="1008"/>
              </a:lnSpc>
              <a:buNone/>
            </a:pPr>
            <a:r>
              <a:rPr lang="en-US" sz="860" b="1" dirty="0">
                <a:solidFill>
                  <a:srgbClr val="000000">
                    <a:alpha val="99000"/>
                  </a:srgbClr>
                </a:solidFill>
                <a:latin typeface="Roboto" pitchFamily="34" charset="0"/>
                <a:ea typeface="Roboto" pitchFamily="34" charset="-122"/>
                <a:cs typeface="Roboto" pitchFamily="34" charset="-120"/>
              </a:rPr>
              <a:t>Designs</a:t>
            </a:r>
            <a:endParaRPr lang="en-US" sz="860" dirty="0"/>
          </a:p>
        </p:txBody>
      </p:sp>
      <p:sp>
        <p:nvSpPr>
          <p:cNvPr id="33" name="Text 24"/>
          <p:cNvSpPr/>
          <p:nvPr/>
        </p:nvSpPr>
        <p:spPr>
          <a:xfrm>
            <a:off x="4600575" y="2670542"/>
            <a:ext cx="4391310" cy="61912"/>
          </a:xfrm>
          <a:prstGeom prst="rect">
            <a:avLst/>
          </a:prstGeom>
          <a:noFill/>
          <a:ln/>
        </p:spPr>
        <p:txBody>
          <a:bodyPr wrap="square" rtlCol="0" anchor="ctr"/>
          <a:lstStyle/>
          <a:p>
            <a:pPr algn="ctr" indent="0" marL="0">
              <a:lnSpc>
                <a:spcPts val="504"/>
              </a:lnSpc>
              <a:buNone/>
            </a:pPr>
            <a:r>
              <a:rPr lang="en-US" sz="430" dirty="0">
                <a:solidFill>
                  <a:srgbClr val="000000">
                    <a:alpha val="99000"/>
                  </a:srgbClr>
                </a:solidFill>
                <a:latin typeface="Roboto" pitchFamily="34" charset="0"/>
                <a:ea typeface="Roboto" pitchFamily="34" charset="-122"/>
                <a:cs typeface="Roboto" pitchFamily="34" charset="-120"/>
              </a:rPr>
              <a:t>Lorem ipsum dolor sit amet consectetur adipiscing elit quisque</a:t>
            </a:r>
            <a:endParaRPr lang="en-US" sz="430" dirty="0"/>
          </a:p>
        </p:txBody>
      </p:sp>
      <p:sp>
        <p:nvSpPr>
          <p:cNvPr id="34" name="Text 25"/>
          <p:cNvSpPr/>
          <p:nvPr/>
        </p:nvSpPr>
        <p:spPr>
          <a:xfrm>
            <a:off x="6391424" y="4305949"/>
            <a:ext cx="809625"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Vieow More</a:t>
            </a:r>
            <a:endParaRPr lang="en-US" sz="516" dirty="0"/>
          </a:p>
        </p:txBody>
      </p:sp>
      <p:sp>
        <p:nvSpPr>
          <p:cNvPr id="35" name="Text 26"/>
          <p:cNvSpPr/>
          <p:nvPr/>
        </p:nvSpPr>
        <p:spPr>
          <a:xfrm>
            <a:off x="7291611" y="3748766"/>
            <a:ext cx="1577328" cy="76200"/>
          </a:xfrm>
          <a:prstGeom prst="rect">
            <a:avLst/>
          </a:prstGeom>
          <a:noFill/>
          <a:ln/>
        </p:spPr>
        <p:txBody>
          <a:bodyPr wrap="square" rtlCol="0" anchor="ctr"/>
          <a:lstStyle/>
          <a:p>
            <a:pPr algn="l" indent="0" marL="0">
              <a:lnSpc>
                <a:spcPts val="605"/>
              </a:lnSpc>
              <a:buNone/>
            </a:pPr>
            <a:r>
              <a:rPr lang="en-US" sz="516" dirty="0">
                <a:solidFill>
                  <a:srgbClr val="000000">
                    <a:alpha val="99000"/>
                  </a:srgbClr>
                </a:solidFill>
                <a:latin typeface="Roboto" pitchFamily="34" charset="0"/>
                <a:ea typeface="Roboto" pitchFamily="34" charset="-122"/>
                <a:cs typeface="Roboto" pitchFamily="34" charset="-120"/>
              </a:rPr>
              <a:t>Design Name</a:t>
            </a:r>
            <a:endParaRPr lang="en-US" sz="516" dirty="0"/>
          </a:p>
        </p:txBody>
      </p:sp>
      <p:sp>
        <p:nvSpPr>
          <p:cNvPr id="36" name="Text 27"/>
          <p:cNvSpPr/>
          <p:nvPr/>
        </p:nvSpPr>
        <p:spPr>
          <a:xfrm>
            <a:off x="7665895" y="3950639"/>
            <a:ext cx="833437"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More Details</a:t>
            </a:r>
            <a:endParaRPr lang="en-US" sz="516" dirty="0"/>
          </a:p>
        </p:txBody>
      </p:sp>
      <p:sp>
        <p:nvSpPr>
          <p:cNvPr id="37" name="Text 28"/>
          <p:cNvSpPr/>
          <p:nvPr/>
        </p:nvSpPr>
        <p:spPr>
          <a:xfrm>
            <a:off x="6007568" y="3748766"/>
            <a:ext cx="1577328" cy="76200"/>
          </a:xfrm>
          <a:prstGeom prst="rect">
            <a:avLst/>
          </a:prstGeom>
          <a:noFill/>
          <a:ln/>
        </p:spPr>
        <p:txBody>
          <a:bodyPr wrap="square" rtlCol="0" anchor="ctr"/>
          <a:lstStyle/>
          <a:p>
            <a:pPr algn="l" indent="0" marL="0">
              <a:lnSpc>
                <a:spcPts val="605"/>
              </a:lnSpc>
              <a:buNone/>
            </a:pPr>
            <a:r>
              <a:rPr lang="en-US" sz="516" dirty="0">
                <a:solidFill>
                  <a:srgbClr val="000000">
                    <a:alpha val="99000"/>
                  </a:srgbClr>
                </a:solidFill>
                <a:latin typeface="Roboto" pitchFamily="34" charset="0"/>
                <a:ea typeface="Roboto" pitchFamily="34" charset="-122"/>
                <a:cs typeface="Roboto" pitchFamily="34" charset="-120"/>
              </a:rPr>
              <a:t>Design Name</a:t>
            </a:r>
            <a:endParaRPr lang="en-US" sz="516" dirty="0"/>
          </a:p>
        </p:txBody>
      </p:sp>
      <p:sp>
        <p:nvSpPr>
          <p:cNvPr id="38" name="Text 29"/>
          <p:cNvSpPr/>
          <p:nvPr/>
        </p:nvSpPr>
        <p:spPr>
          <a:xfrm>
            <a:off x="6381862" y="3950639"/>
            <a:ext cx="833437"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More Details</a:t>
            </a:r>
            <a:endParaRPr lang="en-US" sz="516" dirty="0"/>
          </a:p>
        </p:txBody>
      </p:sp>
      <p:sp>
        <p:nvSpPr>
          <p:cNvPr id="39" name="Text 30"/>
          <p:cNvSpPr/>
          <p:nvPr/>
        </p:nvSpPr>
        <p:spPr>
          <a:xfrm>
            <a:off x="4723516" y="3748766"/>
            <a:ext cx="1577328" cy="76200"/>
          </a:xfrm>
          <a:prstGeom prst="rect">
            <a:avLst/>
          </a:prstGeom>
          <a:noFill/>
          <a:ln/>
        </p:spPr>
        <p:txBody>
          <a:bodyPr wrap="square" rtlCol="0" anchor="ctr"/>
          <a:lstStyle/>
          <a:p>
            <a:pPr algn="l" indent="0" marL="0">
              <a:lnSpc>
                <a:spcPts val="605"/>
              </a:lnSpc>
              <a:buNone/>
            </a:pPr>
            <a:r>
              <a:rPr lang="en-US" sz="516" dirty="0">
                <a:solidFill>
                  <a:srgbClr val="000000">
                    <a:alpha val="99000"/>
                  </a:srgbClr>
                </a:solidFill>
                <a:latin typeface="Roboto" pitchFamily="34" charset="0"/>
                <a:ea typeface="Roboto" pitchFamily="34" charset="-122"/>
                <a:cs typeface="Roboto" pitchFamily="34" charset="-120"/>
              </a:rPr>
              <a:t>Design Name</a:t>
            </a:r>
            <a:endParaRPr lang="en-US" sz="516" dirty="0"/>
          </a:p>
        </p:txBody>
      </p:sp>
      <p:sp>
        <p:nvSpPr>
          <p:cNvPr id="40" name="Text 31"/>
          <p:cNvSpPr/>
          <p:nvPr/>
        </p:nvSpPr>
        <p:spPr>
          <a:xfrm>
            <a:off x="5097810" y="3950639"/>
            <a:ext cx="833437"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More Details</a:t>
            </a:r>
            <a:endParaRPr lang="en-US" sz="516" dirty="0"/>
          </a:p>
        </p:txBody>
      </p:sp>
      <p:sp>
        <p:nvSpPr>
          <p:cNvPr id="41" name="Text 32"/>
          <p:cNvSpPr/>
          <p:nvPr/>
        </p:nvSpPr>
        <p:spPr>
          <a:xfrm>
            <a:off x="4682533" y="1315205"/>
            <a:ext cx="1817746" cy="128588"/>
          </a:xfrm>
          <a:prstGeom prst="rect">
            <a:avLst/>
          </a:prstGeom>
          <a:noFill/>
          <a:ln/>
        </p:spPr>
        <p:txBody>
          <a:bodyPr wrap="square" rtlCol="0" anchor="ctr"/>
          <a:lstStyle/>
          <a:p>
            <a:pPr algn="l" indent="0" marL="0">
              <a:lnSpc>
                <a:spcPts val="1008"/>
              </a:lnSpc>
              <a:buNone/>
            </a:pPr>
            <a:r>
              <a:rPr lang="en-US" sz="860" b="1" dirty="0">
                <a:solidFill>
                  <a:srgbClr val="000000">
                    <a:alpha val="99000"/>
                  </a:srgbClr>
                </a:solidFill>
                <a:latin typeface="Roboto" pitchFamily="34" charset="0"/>
                <a:ea typeface="Roboto" pitchFamily="34" charset="-122"/>
                <a:cs typeface="Roboto" pitchFamily="34" charset="-120"/>
              </a:rPr>
              <a:t>Welcome</a:t>
            </a:r>
            <a:endParaRPr lang="en-US" sz="860" dirty="0"/>
          </a:p>
        </p:txBody>
      </p:sp>
      <p:sp>
        <p:nvSpPr>
          <p:cNvPr id="42" name="Text 33"/>
          <p:cNvSpPr/>
          <p:nvPr/>
        </p:nvSpPr>
        <p:spPr>
          <a:xfrm>
            <a:off x="4682533" y="1525754"/>
            <a:ext cx="1817746" cy="185738"/>
          </a:xfrm>
          <a:prstGeom prst="rect">
            <a:avLst/>
          </a:prstGeom>
          <a:noFill/>
          <a:ln/>
        </p:spPr>
        <p:txBody>
          <a:bodyPr wrap="square" rtlCol="0" anchor="ctr"/>
          <a:lstStyle/>
          <a:p>
            <a:pPr algn="l" indent="0" marL="0">
              <a:lnSpc>
                <a:spcPts val="504"/>
              </a:lnSpc>
              <a:buNone/>
            </a:pPr>
            <a:r>
              <a:rPr lang="en-US" sz="430" dirty="0">
                <a:solidFill>
                  <a:srgbClr val="000000">
                    <a:alpha val="99000"/>
                  </a:srgbClr>
                </a:solidFill>
                <a:latin typeface="Roboto" pitchFamily="34" charset="0"/>
                <a:ea typeface="Roboto" pitchFamily="34" charset="-122"/>
                <a:cs typeface="Roboto" pitchFamily="34" charset="-120"/>
              </a:rPr>
              <a:t>Lorem ipsum dolor sit amet consectetur adipiscing elit quisque faucibus ex sapien vitae pellentesque sem placerat in id cursus mi.</a:t>
            </a:r>
            <a:endParaRPr lang="en-US" sz="430" dirty="0"/>
          </a:p>
        </p:txBody>
      </p:sp>
      <p:sp>
        <p:nvSpPr>
          <p:cNvPr id="43" name="Text 34"/>
          <p:cNvSpPr/>
          <p:nvPr/>
        </p:nvSpPr>
        <p:spPr>
          <a:xfrm>
            <a:off x="5463973" y="1837313"/>
            <a:ext cx="847725"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See template </a:t>
            </a:r>
            <a:endParaRPr lang="en-US" sz="516" dirty="0"/>
          </a:p>
        </p:txBody>
      </p:sp>
      <p:sp>
        <p:nvSpPr>
          <p:cNvPr id="44" name="Text 35"/>
          <p:cNvSpPr/>
          <p:nvPr/>
        </p:nvSpPr>
        <p:spPr>
          <a:xfrm>
            <a:off x="4840988" y="1837164"/>
            <a:ext cx="747712" cy="76200"/>
          </a:xfrm>
          <a:prstGeom prst="rect">
            <a:avLst/>
          </a:prstGeom>
          <a:noFill/>
          <a:ln/>
        </p:spPr>
        <p:txBody>
          <a:bodyPr wrap="square" rtlCol="0" anchor="ctr"/>
          <a:lstStyle/>
          <a:p>
            <a:pPr algn="l" indent="0" marL="0">
              <a:lnSpc>
                <a:spcPts val="605"/>
              </a:lnSpc>
              <a:buNone/>
            </a:pPr>
            <a:r>
              <a:rPr lang="en-US" sz="516" b="1" dirty="0">
                <a:solidFill>
                  <a:srgbClr val="000000">
                    <a:alpha val="99000"/>
                  </a:srgbClr>
                </a:solidFill>
                <a:latin typeface="Roboto" pitchFamily="34" charset="0"/>
                <a:ea typeface="Roboto" pitchFamily="34" charset="-122"/>
                <a:cs typeface="Roboto" pitchFamily="34" charset="-120"/>
              </a:rPr>
              <a:t>Hire team</a:t>
            </a:r>
            <a:endParaRPr lang="en-US" sz="516" dirty="0"/>
          </a:p>
        </p:txBody>
      </p:sp>
      <p:sp>
        <p:nvSpPr>
          <p:cNvPr id="45" name="Text 36"/>
          <p:cNvSpPr/>
          <p:nvPr/>
        </p:nvSpPr>
        <p:spPr>
          <a:xfrm>
            <a:off x="5297230" y="595389"/>
            <a:ext cx="647700" cy="95250"/>
          </a:xfrm>
          <a:prstGeom prst="rect">
            <a:avLst/>
          </a:prstGeom>
          <a:noFill/>
          <a:ln/>
        </p:spPr>
        <p:txBody>
          <a:bodyPr wrap="square" rtlCol="0" anchor="ctr"/>
          <a:lstStyle/>
          <a:p>
            <a:pPr algn="l" indent="0" marL="0">
              <a:lnSpc>
                <a:spcPts val="756"/>
              </a:lnSpc>
              <a:buNone/>
            </a:pPr>
            <a:r>
              <a:rPr lang="en-US" sz="645" dirty="0">
                <a:solidFill>
                  <a:srgbClr val="000000">
                    <a:alpha val="99000"/>
                  </a:srgbClr>
                </a:solidFill>
                <a:latin typeface="Roboto" pitchFamily="34" charset="0"/>
                <a:ea typeface="Roboto" pitchFamily="34" charset="-122"/>
                <a:cs typeface="Roboto" pitchFamily="34" charset="-120"/>
              </a:rPr>
              <a:t>Shop</a:t>
            </a:r>
            <a:endParaRPr lang="en-US" sz="645" dirty="0"/>
          </a:p>
        </p:txBody>
      </p:sp>
      <p:sp>
        <p:nvSpPr>
          <p:cNvPr id="46" name="Text 37"/>
          <p:cNvSpPr/>
          <p:nvPr/>
        </p:nvSpPr>
        <p:spPr>
          <a:xfrm>
            <a:off x="5542369" y="595389"/>
            <a:ext cx="823913" cy="95250"/>
          </a:xfrm>
          <a:prstGeom prst="rect">
            <a:avLst/>
          </a:prstGeom>
          <a:noFill/>
          <a:ln/>
        </p:spPr>
        <p:txBody>
          <a:bodyPr wrap="square" rtlCol="0" anchor="ctr"/>
          <a:lstStyle/>
          <a:p>
            <a:pPr algn="l" indent="0" marL="0">
              <a:lnSpc>
                <a:spcPts val="756"/>
              </a:lnSpc>
              <a:buNone/>
            </a:pPr>
            <a:r>
              <a:rPr lang="en-US" sz="645" dirty="0">
                <a:solidFill>
                  <a:srgbClr val="000000">
                    <a:alpha val="99000"/>
                  </a:srgbClr>
                </a:solidFill>
                <a:latin typeface="Roboto" pitchFamily="34" charset="0"/>
                <a:ea typeface="Roboto" pitchFamily="34" charset="-122"/>
                <a:cs typeface="Roboto" pitchFamily="34" charset="-120"/>
              </a:rPr>
              <a:t>Developer</a:t>
            </a:r>
            <a:endParaRPr lang="en-US" sz="645" dirty="0"/>
          </a:p>
        </p:txBody>
      </p:sp>
      <p:sp>
        <p:nvSpPr>
          <p:cNvPr id="47" name="Text 38"/>
          <p:cNvSpPr/>
          <p:nvPr/>
        </p:nvSpPr>
        <p:spPr>
          <a:xfrm>
            <a:off x="5963720" y="595389"/>
            <a:ext cx="785813" cy="95250"/>
          </a:xfrm>
          <a:prstGeom prst="rect">
            <a:avLst/>
          </a:prstGeom>
          <a:noFill/>
          <a:ln/>
        </p:spPr>
        <p:txBody>
          <a:bodyPr wrap="square" rtlCol="0" anchor="ctr"/>
          <a:lstStyle/>
          <a:p>
            <a:pPr algn="l" indent="0" marL="0">
              <a:lnSpc>
                <a:spcPts val="756"/>
              </a:lnSpc>
              <a:buNone/>
            </a:pPr>
            <a:r>
              <a:rPr lang="en-US" sz="645" dirty="0">
                <a:solidFill>
                  <a:srgbClr val="000000">
                    <a:alpha val="99000"/>
                  </a:srgbClr>
                </a:solidFill>
                <a:latin typeface="Roboto" pitchFamily="34" charset="0"/>
                <a:ea typeface="Roboto" pitchFamily="34" charset="-122"/>
                <a:cs typeface="Roboto" pitchFamily="34" charset="-120"/>
              </a:rPr>
              <a:t>About us</a:t>
            </a:r>
            <a:endParaRPr lang="en-US" sz="645" dirty="0"/>
          </a:p>
        </p:txBody>
      </p:sp>
      <p:sp>
        <p:nvSpPr>
          <p:cNvPr id="48" name="Text 39"/>
          <p:cNvSpPr/>
          <p:nvPr/>
        </p:nvSpPr>
        <p:spPr>
          <a:xfrm>
            <a:off x="4873777" y="583004"/>
            <a:ext cx="800100" cy="128588"/>
          </a:xfrm>
          <a:prstGeom prst="rect">
            <a:avLst/>
          </a:prstGeom>
          <a:noFill/>
          <a:ln/>
        </p:spPr>
        <p:txBody>
          <a:bodyPr wrap="square" rtlCol="0" anchor="ctr"/>
          <a:lstStyle/>
          <a:p>
            <a:pPr algn="l" indent="0" marL="0">
              <a:lnSpc>
                <a:spcPts val="1008"/>
              </a:lnSpc>
              <a:buNone/>
            </a:pPr>
            <a:r>
              <a:rPr lang="en-US" sz="860" dirty="0">
                <a:solidFill>
                  <a:srgbClr val="000000">
                    <a:alpha val="99000"/>
                  </a:srgbClr>
                </a:solidFill>
                <a:latin typeface="Roboto" pitchFamily="34" charset="0"/>
                <a:ea typeface="Roboto" pitchFamily="34" charset="-122"/>
                <a:cs typeface="Roboto" pitchFamily="34" charset="-120"/>
              </a:rPr>
              <a:t>Pa Site</a:t>
            </a:r>
            <a:endParaRPr lang="en-US" sz="860" dirty="0"/>
          </a:p>
        </p:txBody>
      </p:sp>
      <p:sp>
        <p:nvSpPr>
          <p:cNvPr id="49" name="Text 40"/>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Low-fidelity prototype</a:t>
            </a:r>
            <a:endParaRPr lang="en-US" sz="1350" dirty="0"/>
          </a:p>
        </p:txBody>
      </p:sp>
      <p:sp>
        <p:nvSpPr>
          <p:cNvPr id="50" name="Text 41"/>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sp>
        <p:nvSpPr>
          <p:cNvPr id="3" name="Shape 1"/>
          <p:cNvSpPr/>
          <p:nvPr/>
        </p:nvSpPr>
        <p:spPr>
          <a:xfrm>
            <a:off x="3990975" y="957263"/>
            <a:ext cx="4544020" cy="3231303"/>
          </a:xfrm>
          <a:prstGeom prst="rect">
            <a:avLst/>
          </a:prstGeom>
          <a:solidFill>
            <a:srgbClr val="FFFFFF"/>
          </a:solidFill>
          <a:ln w="50807">
            <a:solidFill>
              <a:srgbClr val="000000"/>
            </a:solidFill>
            <a:prstDash val="solid"/>
          </a:ln>
        </p:spPr>
      </p:sp>
      <p:sp>
        <p:nvSpPr>
          <p:cNvPr id="4" name="Shape 2"/>
          <p:cNvSpPr/>
          <p:nvPr/>
        </p:nvSpPr>
        <p:spPr>
          <a:xfrm>
            <a:off x="3990975" y="957263"/>
            <a:ext cx="4544020" cy="563931"/>
          </a:xfrm>
          <a:prstGeom prst="rect">
            <a:avLst/>
          </a:prstGeom>
          <a:noFill/>
          <a:ln/>
        </p:spPr>
      </p:sp>
      <p:sp>
        <p:nvSpPr>
          <p:cNvPr id="5" name="Shape 3"/>
          <p:cNvSpPr/>
          <p:nvPr/>
        </p:nvSpPr>
        <p:spPr>
          <a:xfrm>
            <a:off x="3990975" y="1521193"/>
            <a:ext cx="4465131" cy="2103442"/>
          </a:xfrm>
          <a:prstGeom prst="rect">
            <a:avLst/>
          </a:prstGeom>
          <a:solidFill>
            <a:srgbClr val="F2F2F2"/>
          </a:solidFill>
          <a:ln/>
        </p:spPr>
      </p:sp>
      <p:sp>
        <p:nvSpPr>
          <p:cNvPr id="6" name="Shape 4"/>
          <p:cNvSpPr/>
          <p:nvPr/>
        </p:nvSpPr>
        <p:spPr>
          <a:xfrm>
            <a:off x="3990975" y="3624635"/>
            <a:ext cx="4544020" cy="563931"/>
          </a:xfrm>
          <a:prstGeom prst="rect">
            <a:avLst/>
          </a:prstGeom>
          <a:solidFill>
            <a:srgbClr val="F2F2F2"/>
          </a:solidFill>
          <a:ln/>
        </p:spPr>
      </p:sp>
      <p:sp>
        <p:nvSpPr>
          <p:cNvPr id="7" name="Shape 5"/>
          <p:cNvSpPr/>
          <p:nvPr/>
        </p:nvSpPr>
        <p:spPr>
          <a:xfrm>
            <a:off x="4085639" y="1615861"/>
            <a:ext cx="4275797" cy="318505"/>
          </a:xfrm>
          <a:prstGeom prst="rect">
            <a:avLst/>
          </a:prstGeom>
          <a:noFill/>
          <a:ln/>
        </p:spPr>
      </p:sp>
      <p:sp>
        <p:nvSpPr>
          <p:cNvPr id="8" name="Shape 6"/>
          <p:cNvSpPr/>
          <p:nvPr/>
        </p:nvSpPr>
        <p:spPr>
          <a:xfrm>
            <a:off x="4085639" y="2092144"/>
            <a:ext cx="4275797" cy="1437824"/>
          </a:xfrm>
          <a:prstGeom prst="rect">
            <a:avLst/>
          </a:prstGeom>
          <a:noFill/>
          <a:ln/>
        </p:spPr>
      </p:sp>
      <p:sp>
        <p:nvSpPr>
          <p:cNvPr id="9" name="Shape 7"/>
          <p:cNvSpPr/>
          <p:nvPr/>
        </p:nvSpPr>
        <p:spPr>
          <a:xfrm>
            <a:off x="4085639" y="2092144"/>
            <a:ext cx="1956453" cy="1437824"/>
          </a:xfrm>
          <a:prstGeom prst="rect">
            <a:avLst/>
          </a:prstGeom>
          <a:solidFill>
            <a:srgbClr val="FFFFFF"/>
          </a:solidFill>
          <a:ln/>
        </p:spPr>
      </p:sp>
      <p:sp>
        <p:nvSpPr>
          <p:cNvPr id="10" name="Shape 8"/>
          <p:cNvSpPr/>
          <p:nvPr/>
        </p:nvSpPr>
        <p:spPr>
          <a:xfrm>
            <a:off x="6404986" y="2092144"/>
            <a:ext cx="1956453" cy="1437824"/>
          </a:xfrm>
          <a:prstGeom prst="rect">
            <a:avLst/>
          </a:prstGeom>
          <a:solidFill>
            <a:srgbClr val="FFFFFF"/>
          </a:solidFill>
          <a:ln/>
        </p:spPr>
      </p:sp>
      <p:sp>
        <p:nvSpPr>
          <p:cNvPr id="11" name="Shape 9"/>
          <p:cNvSpPr/>
          <p:nvPr/>
        </p:nvSpPr>
        <p:spPr>
          <a:xfrm>
            <a:off x="6468098" y="2155255"/>
            <a:ext cx="1830230" cy="274443"/>
          </a:xfrm>
          <a:prstGeom prst="rect">
            <a:avLst/>
          </a:prstGeom>
          <a:noFill/>
          <a:ln/>
        </p:spPr>
      </p:sp>
      <p:sp>
        <p:nvSpPr>
          <p:cNvPr id="12" name="Shape 10"/>
          <p:cNvSpPr/>
          <p:nvPr/>
        </p:nvSpPr>
        <p:spPr>
          <a:xfrm>
            <a:off x="6468098" y="2524365"/>
            <a:ext cx="1830230" cy="658490"/>
          </a:xfrm>
          <a:prstGeom prst="rect">
            <a:avLst/>
          </a:prstGeom>
          <a:noFill/>
          <a:ln/>
        </p:spPr>
      </p:sp>
      <p:sp>
        <p:nvSpPr>
          <p:cNvPr id="13" name="Shape 11"/>
          <p:cNvSpPr/>
          <p:nvPr/>
        </p:nvSpPr>
        <p:spPr>
          <a:xfrm>
            <a:off x="7247520" y="2524365"/>
            <a:ext cx="1050805" cy="658490"/>
          </a:xfrm>
          <a:prstGeom prst="rect">
            <a:avLst/>
          </a:prstGeom>
          <a:noFill/>
          <a:ln/>
        </p:spPr>
      </p:sp>
      <p:sp>
        <p:nvSpPr>
          <p:cNvPr id="14" name="Shape 12"/>
          <p:cNvSpPr/>
          <p:nvPr/>
        </p:nvSpPr>
        <p:spPr>
          <a:xfrm>
            <a:off x="4148751" y="2155255"/>
            <a:ext cx="1830230" cy="274443"/>
          </a:xfrm>
          <a:prstGeom prst="rect">
            <a:avLst/>
          </a:prstGeom>
          <a:noFill/>
          <a:ln/>
        </p:spPr>
      </p:sp>
      <p:sp>
        <p:nvSpPr>
          <p:cNvPr id="15" name="Shape 13"/>
          <p:cNvSpPr/>
          <p:nvPr/>
        </p:nvSpPr>
        <p:spPr>
          <a:xfrm>
            <a:off x="4148751" y="2524365"/>
            <a:ext cx="1830230" cy="658490"/>
          </a:xfrm>
          <a:prstGeom prst="rect">
            <a:avLst/>
          </a:prstGeom>
          <a:noFill/>
          <a:ln/>
        </p:spPr>
      </p:sp>
      <p:sp>
        <p:nvSpPr>
          <p:cNvPr id="16" name="Shape 14"/>
          <p:cNvSpPr/>
          <p:nvPr/>
        </p:nvSpPr>
        <p:spPr>
          <a:xfrm>
            <a:off x="4928174" y="2524365"/>
            <a:ext cx="1050805" cy="658490"/>
          </a:xfrm>
          <a:prstGeom prst="rect">
            <a:avLst/>
          </a:prstGeom>
          <a:noFill/>
          <a:ln/>
        </p:spPr>
      </p:sp>
      <p:sp>
        <p:nvSpPr>
          <p:cNvPr id="17" name="Shape 15"/>
          <p:cNvSpPr/>
          <p:nvPr/>
        </p:nvSpPr>
        <p:spPr>
          <a:xfrm>
            <a:off x="4085639" y="1144561"/>
            <a:ext cx="1918586" cy="189334"/>
          </a:xfrm>
          <a:prstGeom prst="rect">
            <a:avLst/>
          </a:prstGeom>
          <a:noFill/>
          <a:ln/>
        </p:spPr>
      </p:sp>
      <p:sp>
        <p:nvSpPr>
          <p:cNvPr id="18" name="Shape 16"/>
          <p:cNvSpPr/>
          <p:nvPr/>
        </p:nvSpPr>
        <p:spPr>
          <a:xfrm>
            <a:off x="4085630" y="1144561"/>
            <a:ext cx="616177" cy="189334"/>
          </a:xfrm>
          <a:prstGeom prst="rect">
            <a:avLst/>
          </a:prstGeom>
          <a:noFill/>
          <a:ln/>
        </p:spPr>
      </p:sp>
      <p:sp>
        <p:nvSpPr>
          <p:cNvPr id="19" name="Shape 17"/>
          <p:cNvSpPr/>
          <p:nvPr/>
        </p:nvSpPr>
        <p:spPr>
          <a:xfrm>
            <a:off x="4795633" y="1179272"/>
            <a:ext cx="1150160" cy="109538"/>
          </a:xfrm>
          <a:prstGeom prst="rect">
            <a:avLst/>
          </a:prstGeom>
          <a:noFill/>
          <a:ln/>
        </p:spPr>
      </p:sp>
      <p:pic>
        <p:nvPicPr>
          <p:cNvPr id="20" name="Image 0" descr="preencoded.png">    </p:cNvPr>
          <p:cNvPicPr>
            <a:picLocks noChangeAspect="1"/>
          </p:cNvPicPr>
          <p:nvPr/>
        </p:nvPicPr>
        <p:blipFill>
          <a:blip r:embed="rId1"/>
          <a:stretch>
            <a:fillRect/>
          </a:stretch>
        </p:blipFill>
        <p:spPr>
          <a:xfrm>
            <a:off x="6468098" y="3277522"/>
            <a:ext cx="1830232" cy="189334"/>
          </a:xfrm>
          <a:prstGeom prst="rect">
            <a:avLst/>
          </a:prstGeom>
        </p:spPr>
      </p:pic>
      <p:pic>
        <p:nvPicPr>
          <p:cNvPr id="21" name="Image 1" descr="preencoded.png">    </p:cNvPr>
          <p:cNvPicPr>
            <a:picLocks noChangeAspect="1"/>
          </p:cNvPicPr>
          <p:nvPr/>
        </p:nvPicPr>
        <p:blipFill>
          <a:blip r:embed="rId2"/>
          <a:stretch>
            <a:fillRect/>
          </a:stretch>
        </p:blipFill>
        <p:spPr>
          <a:xfrm>
            <a:off x="6468098" y="2524365"/>
            <a:ext cx="703697" cy="658490"/>
          </a:xfrm>
          <a:prstGeom prst="rect">
            <a:avLst/>
          </a:prstGeom>
        </p:spPr>
      </p:pic>
      <p:pic>
        <p:nvPicPr>
          <p:cNvPr id="22" name="Image 2" descr="preencoded.png">    </p:cNvPr>
          <p:cNvPicPr>
            <a:picLocks noChangeAspect="1"/>
          </p:cNvPicPr>
          <p:nvPr/>
        </p:nvPicPr>
        <p:blipFill>
          <a:blip r:embed="rId3"/>
          <a:stretch>
            <a:fillRect/>
          </a:stretch>
        </p:blipFill>
        <p:spPr>
          <a:xfrm>
            <a:off x="4148751" y="3277522"/>
            <a:ext cx="1830232" cy="189334"/>
          </a:xfrm>
          <a:prstGeom prst="rect">
            <a:avLst/>
          </a:prstGeom>
        </p:spPr>
      </p:pic>
      <p:pic>
        <p:nvPicPr>
          <p:cNvPr id="23" name="Image 3" descr="preencoded.png">    </p:cNvPr>
          <p:cNvPicPr>
            <a:picLocks noChangeAspect="1"/>
          </p:cNvPicPr>
          <p:nvPr/>
        </p:nvPicPr>
        <p:blipFill>
          <a:blip r:embed="rId4"/>
          <a:stretch>
            <a:fillRect/>
          </a:stretch>
        </p:blipFill>
        <p:spPr>
          <a:xfrm>
            <a:off x="4148751" y="2524365"/>
            <a:ext cx="703697" cy="658490"/>
          </a:xfrm>
          <a:prstGeom prst="rect">
            <a:avLst/>
          </a:prstGeom>
        </p:spPr>
      </p:pic>
      <p:pic>
        <p:nvPicPr>
          <p:cNvPr id="24" name="Image 4" descr="preencoded.png">    </p:cNvPr>
          <p:cNvPicPr>
            <a:picLocks noChangeAspect="1"/>
          </p:cNvPicPr>
          <p:nvPr/>
        </p:nvPicPr>
        <p:blipFill>
          <a:blip r:embed="rId5"/>
          <a:stretch>
            <a:fillRect/>
          </a:stretch>
        </p:blipFill>
        <p:spPr>
          <a:xfrm>
            <a:off x="8250994" y="1144561"/>
            <a:ext cx="189337" cy="189334"/>
          </a:xfrm>
          <a:prstGeom prst="rect">
            <a:avLst/>
          </a:prstGeom>
        </p:spPr>
      </p:pic>
      <p:pic>
        <p:nvPicPr>
          <p:cNvPr id="25" name="Image 5" descr="preencoded.png">    </p:cNvPr>
          <p:cNvPicPr>
            <a:picLocks noChangeAspect="1"/>
          </p:cNvPicPr>
          <p:nvPr/>
        </p:nvPicPr>
        <p:blipFill>
          <a:blip r:embed="rId6"/>
          <a:stretch>
            <a:fillRect/>
          </a:stretch>
        </p:blipFill>
        <p:spPr>
          <a:xfrm>
            <a:off x="4085630" y="1144561"/>
            <a:ext cx="189337" cy="189334"/>
          </a:xfrm>
          <a:prstGeom prst="rect">
            <a:avLst/>
          </a:prstGeom>
        </p:spPr>
      </p:pic>
      <p:sp>
        <p:nvSpPr>
          <p:cNvPr id="26" name="Text 18"/>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Developer page </a:t>
            </a:r>
            <a:endParaRPr lang="en-US" sz="1125" dirty="0"/>
          </a:p>
        </p:txBody>
      </p:sp>
      <p:sp>
        <p:nvSpPr>
          <p:cNvPr id="27" name="Text 19"/>
          <p:cNvSpPr/>
          <p:nvPr/>
        </p:nvSpPr>
        <p:spPr>
          <a:xfrm>
            <a:off x="6010573" y="3861357"/>
            <a:ext cx="962025" cy="90488"/>
          </a:xfrm>
          <a:prstGeom prst="rect">
            <a:avLst/>
          </a:prstGeom>
          <a:noFill/>
          <a:ln/>
        </p:spPr>
        <p:txBody>
          <a:bodyPr wrap="square" rtlCol="0" anchor="ctr"/>
          <a:lstStyle/>
          <a:p>
            <a:pPr algn="l" indent="0" marL="0">
              <a:lnSpc>
                <a:spcPts val="699"/>
              </a:lnSpc>
              <a:buNone/>
            </a:pPr>
            <a:r>
              <a:rPr lang="en-US" sz="596" b="1" dirty="0">
                <a:solidFill>
                  <a:srgbClr val="000000">
                    <a:alpha val="99000"/>
                  </a:srgbClr>
                </a:solidFill>
                <a:latin typeface="Roboto" pitchFamily="34" charset="0"/>
                <a:ea typeface="Roboto" pitchFamily="34" charset="-122"/>
                <a:cs typeface="Roboto" pitchFamily="34" charset="-120"/>
              </a:rPr>
              <a:t>@2026 Pa Site</a:t>
            </a:r>
            <a:endParaRPr lang="en-US" sz="596" dirty="0"/>
          </a:p>
        </p:txBody>
      </p:sp>
      <p:sp>
        <p:nvSpPr>
          <p:cNvPr id="28" name="Text 20"/>
          <p:cNvSpPr/>
          <p:nvPr/>
        </p:nvSpPr>
        <p:spPr>
          <a:xfrm>
            <a:off x="7247520" y="2524365"/>
            <a:ext cx="1508005" cy="90488"/>
          </a:xfrm>
          <a:prstGeom prst="rect">
            <a:avLst/>
          </a:prstGeom>
          <a:noFill/>
          <a:ln/>
        </p:spPr>
        <p:txBody>
          <a:bodyPr wrap="square" rtlCol="0" anchor="ctr"/>
          <a:lstStyle/>
          <a:p>
            <a:pPr algn="ctr" indent="0" marL="0">
              <a:lnSpc>
                <a:spcPts val="699"/>
              </a:lnSpc>
              <a:buNone/>
            </a:pPr>
            <a:r>
              <a:rPr lang="en-US" sz="596" dirty="0">
                <a:solidFill>
                  <a:srgbClr val="000000">
                    <a:alpha val="99000"/>
                  </a:srgbClr>
                </a:solidFill>
                <a:latin typeface="Roboto" pitchFamily="34" charset="0"/>
                <a:ea typeface="Roboto" pitchFamily="34" charset="-122"/>
                <a:cs typeface="Roboto" pitchFamily="34" charset="-120"/>
              </a:rPr>
              <a:t> UI UX designer </a:t>
            </a:r>
            <a:endParaRPr lang="en-US" sz="596" dirty="0"/>
          </a:p>
        </p:txBody>
      </p:sp>
      <p:sp>
        <p:nvSpPr>
          <p:cNvPr id="29" name="Text 21"/>
          <p:cNvSpPr/>
          <p:nvPr/>
        </p:nvSpPr>
        <p:spPr>
          <a:xfrm>
            <a:off x="7247520" y="2646408"/>
            <a:ext cx="1508005" cy="536447"/>
          </a:xfrm>
          <a:prstGeom prst="rect">
            <a:avLst/>
          </a:prstGeom>
          <a:noFill/>
          <a:ln/>
        </p:spPr>
        <p:txBody>
          <a:bodyPr wrap="square" rtlCol="0" anchor="ctr"/>
          <a:lstStyle/>
          <a:p>
            <a:pPr algn="l" indent="0" marL="0">
              <a:lnSpc>
                <a:spcPts val="582"/>
              </a:lnSpc>
              <a:buNone/>
            </a:pPr>
            <a:r>
              <a:rPr lang="en-US" sz="497" dirty="0">
                <a:solidFill>
                  <a:srgbClr val="000000">
                    <a:alpha val="99000"/>
                  </a:srgbClr>
                </a:solidFill>
                <a:latin typeface="Roboto" pitchFamily="34" charset="0"/>
                <a:ea typeface="Roboto" pitchFamily="34" charset="-122"/>
                <a:cs typeface="Roboto" pitchFamily="34" charset="-120"/>
              </a:rPr>
              <a:t>Lorem ipsum dolor sit amet consectetur adipiscing elit quisqueLorem ipsum dolor sit amet consectetur adipiscing elit quisqueLorem ipsum dolor sit amet consectetur adipiscing</a:t>
            </a:r>
            <a:endParaRPr lang="en-US" sz="497" dirty="0"/>
          </a:p>
        </p:txBody>
      </p:sp>
      <p:sp>
        <p:nvSpPr>
          <p:cNvPr id="30" name="Text 22"/>
          <p:cNvSpPr/>
          <p:nvPr/>
        </p:nvSpPr>
        <p:spPr>
          <a:xfrm>
            <a:off x="7135564" y="2155255"/>
            <a:ext cx="952500" cy="90488"/>
          </a:xfrm>
          <a:prstGeom prst="rect">
            <a:avLst/>
          </a:prstGeom>
          <a:noFill/>
          <a:ln/>
        </p:spPr>
        <p:txBody>
          <a:bodyPr wrap="square" rtlCol="0" anchor="ctr"/>
          <a:lstStyle/>
          <a:p>
            <a:pPr algn="l" indent="0" marL="0">
              <a:lnSpc>
                <a:spcPts val="699"/>
              </a:lnSpc>
              <a:buNone/>
            </a:pPr>
            <a:r>
              <a:rPr lang="en-US" sz="596" dirty="0">
                <a:solidFill>
                  <a:srgbClr val="000000">
                    <a:alpha val="99000"/>
                  </a:srgbClr>
                </a:solidFill>
                <a:latin typeface="Roboto" pitchFamily="34" charset="0"/>
                <a:ea typeface="Roboto" pitchFamily="34" charset="-122"/>
                <a:cs typeface="Roboto" pitchFamily="34" charset="-120"/>
              </a:rPr>
              <a:t>UI UX designer </a:t>
            </a:r>
            <a:endParaRPr lang="en-US" sz="596" dirty="0"/>
          </a:p>
        </p:txBody>
      </p:sp>
      <p:sp>
        <p:nvSpPr>
          <p:cNvPr id="31" name="Text 23"/>
          <p:cNvSpPr/>
          <p:nvPr/>
        </p:nvSpPr>
        <p:spPr>
          <a:xfrm>
            <a:off x="6688987" y="2277298"/>
            <a:ext cx="1845651" cy="152400"/>
          </a:xfrm>
          <a:prstGeom prst="rect">
            <a:avLst/>
          </a:prstGeom>
          <a:noFill/>
          <a:ln/>
        </p:spPr>
        <p:txBody>
          <a:bodyPr wrap="square" rtlCol="0" anchor="ctr"/>
          <a:lstStyle/>
          <a:p>
            <a:pPr algn="ctr" indent="0" marL="0">
              <a:lnSpc>
                <a:spcPts val="582"/>
              </a:lnSpc>
              <a:buNone/>
            </a:pPr>
            <a:r>
              <a:rPr lang="en-US" sz="497" dirty="0">
                <a:solidFill>
                  <a:srgbClr val="000000">
                    <a:alpha val="99000"/>
                  </a:srgbClr>
                </a:solidFill>
                <a:latin typeface="Roboto" pitchFamily="34" charset="0"/>
                <a:ea typeface="Roboto" pitchFamily="34" charset="-122"/>
                <a:cs typeface="Roboto" pitchFamily="34" charset="-120"/>
              </a:rPr>
              <a:t>Lorem ipsum dolor sit amet consectetur adipiscing elit quisque</a:t>
            </a:r>
            <a:endParaRPr lang="en-US" sz="497" dirty="0"/>
          </a:p>
        </p:txBody>
      </p:sp>
      <p:sp>
        <p:nvSpPr>
          <p:cNvPr id="32" name="Text 24"/>
          <p:cNvSpPr/>
          <p:nvPr/>
        </p:nvSpPr>
        <p:spPr>
          <a:xfrm>
            <a:off x="4928174" y="2524365"/>
            <a:ext cx="1508005" cy="90488"/>
          </a:xfrm>
          <a:prstGeom prst="rect">
            <a:avLst/>
          </a:prstGeom>
          <a:noFill/>
          <a:ln/>
        </p:spPr>
        <p:txBody>
          <a:bodyPr wrap="square" rtlCol="0" anchor="ctr"/>
          <a:lstStyle/>
          <a:p>
            <a:pPr algn="ctr" indent="0" marL="0">
              <a:lnSpc>
                <a:spcPts val="699"/>
              </a:lnSpc>
              <a:buNone/>
            </a:pPr>
            <a:r>
              <a:rPr lang="en-US" sz="596" dirty="0">
                <a:solidFill>
                  <a:srgbClr val="000000">
                    <a:alpha val="99000"/>
                  </a:srgbClr>
                </a:solidFill>
                <a:latin typeface="Roboto" pitchFamily="34" charset="0"/>
                <a:ea typeface="Roboto" pitchFamily="34" charset="-122"/>
                <a:cs typeface="Roboto" pitchFamily="34" charset="-120"/>
              </a:rPr>
              <a:t>Software Engineer</a:t>
            </a:r>
            <a:endParaRPr lang="en-US" sz="596" dirty="0"/>
          </a:p>
        </p:txBody>
      </p:sp>
      <p:sp>
        <p:nvSpPr>
          <p:cNvPr id="33" name="Text 25"/>
          <p:cNvSpPr/>
          <p:nvPr/>
        </p:nvSpPr>
        <p:spPr>
          <a:xfrm>
            <a:off x="4928174" y="2646408"/>
            <a:ext cx="1508005" cy="536447"/>
          </a:xfrm>
          <a:prstGeom prst="rect">
            <a:avLst/>
          </a:prstGeom>
          <a:noFill/>
          <a:ln/>
        </p:spPr>
        <p:txBody>
          <a:bodyPr wrap="square" rtlCol="0" anchor="ctr"/>
          <a:lstStyle/>
          <a:p>
            <a:pPr algn="l" indent="0" marL="0">
              <a:lnSpc>
                <a:spcPts val="582"/>
              </a:lnSpc>
              <a:buNone/>
            </a:pPr>
            <a:r>
              <a:rPr lang="en-US" sz="497" dirty="0">
                <a:solidFill>
                  <a:srgbClr val="000000">
                    <a:alpha val="99000"/>
                  </a:srgbClr>
                </a:solidFill>
                <a:latin typeface="Roboto" pitchFamily="34" charset="0"/>
                <a:ea typeface="Roboto" pitchFamily="34" charset="-122"/>
                <a:cs typeface="Roboto" pitchFamily="34" charset="-120"/>
              </a:rPr>
              <a:t>Lorem ipsum dolor sit amet consectetur adipiscing elit quisqueLorem ipsum dolor sit amet consectetur adipiscing elit quisqueLorem ipsum dolor sit amet consectetur adipiscing</a:t>
            </a:r>
            <a:endParaRPr lang="en-US" sz="497" dirty="0"/>
          </a:p>
        </p:txBody>
      </p:sp>
      <p:sp>
        <p:nvSpPr>
          <p:cNvPr id="34" name="Text 26"/>
          <p:cNvSpPr/>
          <p:nvPr/>
        </p:nvSpPr>
        <p:spPr>
          <a:xfrm>
            <a:off x="4754305" y="2155255"/>
            <a:ext cx="1076325" cy="90488"/>
          </a:xfrm>
          <a:prstGeom prst="rect">
            <a:avLst/>
          </a:prstGeom>
          <a:noFill/>
          <a:ln/>
        </p:spPr>
        <p:txBody>
          <a:bodyPr wrap="square" rtlCol="0" anchor="ctr"/>
          <a:lstStyle/>
          <a:p>
            <a:pPr algn="l" indent="0" marL="0">
              <a:lnSpc>
                <a:spcPts val="699"/>
              </a:lnSpc>
              <a:buNone/>
            </a:pPr>
            <a:r>
              <a:rPr lang="en-US" sz="596" dirty="0">
                <a:solidFill>
                  <a:srgbClr val="000000">
                    <a:alpha val="99000"/>
                  </a:srgbClr>
                </a:solidFill>
                <a:latin typeface="Roboto" pitchFamily="34" charset="0"/>
                <a:ea typeface="Roboto" pitchFamily="34" charset="-122"/>
                <a:cs typeface="Roboto" pitchFamily="34" charset="-120"/>
              </a:rPr>
              <a:t>Software Engineer</a:t>
            </a:r>
            <a:endParaRPr lang="en-US" sz="596" dirty="0"/>
          </a:p>
        </p:txBody>
      </p:sp>
      <p:sp>
        <p:nvSpPr>
          <p:cNvPr id="35" name="Text 27"/>
          <p:cNvSpPr/>
          <p:nvPr/>
        </p:nvSpPr>
        <p:spPr>
          <a:xfrm>
            <a:off x="4369640" y="2277298"/>
            <a:ext cx="1845651" cy="152400"/>
          </a:xfrm>
          <a:prstGeom prst="rect">
            <a:avLst/>
          </a:prstGeom>
          <a:noFill/>
          <a:ln/>
        </p:spPr>
        <p:txBody>
          <a:bodyPr wrap="square" rtlCol="0" anchor="ctr"/>
          <a:lstStyle/>
          <a:p>
            <a:pPr algn="ctr" indent="0" marL="0">
              <a:lnSpc>
                <a:spcPts val="582"/>
              </a:lnSpc>
              <a:buNone/>
            </a:pPr>
            <a:r>
              <a:rPr lang="en-US" sz="497" dirty="0">
                <a:solidFill>
                  <a:srgbClr val="000000">
                    <a:alpha val="99000"/>
                  </a:srgbClr>
                </a:solidFill>
                <a:latin typeface="Roboto" pitchFamily="34" charset="0"/>
                <a:ea typeface="Roboto" pitchFamily="34" charset="-122"/>
                <a:cs typeface="Roboto" pitchFamily="34" charset="-120"/>
              </a:rPr>
              <a:t>Lorem ipsum dolor sit amet consectetur adipiscing elit quisque</a:t>
            </a:r>
            <a:endParaRPr lang="en-US" sz="497" dirty="0"/>
          </a:p>
        </p:txBody>
      </p:sp>
      <p:sp>
        <p:nvSpPr>
          <p:cNvPr id="36" name="Text 28"/>
          <p:cNvSpPr/>
          <p:nvPr/>
        </p:nvSpPr>
        <p:spPr>
          <a:xfrm>
            <a:off x="4085639" y="1615861"/>
            <a:ext cx="4732997" cy="147638"/>
          </a:xfrm>
          <a:prstGeom prst="rect">
            <a:avLst/>
          </a:prstGeom>
          <a:noFill/>
          <a:ln/>
        </p:spPr>
        <p:txBody>
          <a:bodyPr wrap="square" rtlCol="0" anchor="ctr"/>
          <a:lstStyle/>
          <a:p>
            <a:pPr algn="ctr" indent="0" marL="0">
              <a:lnSpc>
                <a:spcPts val="1165"/>
              </a:lnSpc>
              <a:buNone/>
            </a:pPr>
            <a:r>
              <a:rPr lang="en-US" sz="994" b="1" dirty="0">
                <a:solidFill>
                  <a:srgbClr val="000000">
                    <a:alpha val="99000"/>
                  </a:srgbClr>
                </a:solidFill>
                <a:latin typeface="Roboto" pitchFamily="34" charset="0"/>
                <a:ea typeface="Roboto" pitchFamily="34" charset="-122"/>
                <a:cs typeface="Roboto" pitchFamily="34" charset="-120"/>
              </a:rPr>
              <a:t>Developer</a:t>
            </a:r>
            <a:endParaRPr lang="en-US" sz="994" dirty="0"/>
          </a:p>
        </p:txBody>
      </p:sp>
      <p:sp>
        <p:nvSpPr>
          <p:cNvPr id="37" name="Text 29"/>
          <p:cNvSpPr/>
          <p:nvPr/>
        </p:nvSpPr>
        <p:spPr>
          <a:xfrm>
            <a:off x="4085639" y="1858165"/>
            <a:ext cx="4732997" cy="76200"/>
          </a:xfrm>
          <a:prstGeom prst="rect">
            <a:avLst/>
          </a:prstGeom>
          <a:noFill/>
          <a:ln/>
        </p:spPr>
        <p:txBody>
          <a:bodyPr wrap="square" rtlCol="0" anchor="ctr"/>
          <a:lstStyle/>
          <a:p>
            <a:pPr algn="ctr" indent="0" marL="0">
              <a:lnSpc>
                <a:spcPts val="582"/>
              </a:lnSpc>
              <a:buNone/>
            </a:pPr>
            <a:r>
              <a:rPr lang="en-US" sz="497" dirty="0">
                <a:solidFill>
                  <a:srgbClr val="000000">
                    <a:alpha val="99000"/>
                  </a:srgbClr>
                </a:solidFill>
                <a:latin typeface="Roboto" pitchFamily="34" charset="0"/>
                <a:ea typeface="Roboto" pitchFamily="34" charset="-122"/>
                <a:cs typeface="Roboto" pitchFamily="34" charset="-120"/>
              </a:rPr>
              <a:t>Lorem ipsum dolor sit amet consectetur adipiscing elit quisque</a:t>
            </a:r>
            <a:endParaRPr lang="en-US" sz="497" dirty="0"/>
          </a:p>
        </p:txBody>
      </p:sp>
      <p:sp>
        <p:nvSpPr>
          <p:cNvPr id="38" name="Text 30"/>
          <p:cNvSpPr/>
          <p:nvPr/>
        </p:nvSpPr>
        <p:spPr>
          <a:xfrm>
            <a:off x="4795633" y="1179272"/>
            <a:ext cx="676275" cy="109538"/>
          </a:xfrm>
          <a:prstGeom prst="rect">
            <a:avLst/>
          </a:prstGeom>
          <a:noFill/>
          <a:ln/>
        </p:spPr>
        <p:txBody>
          <a:bodyPr wrap="square" rtlCol="0" anchor="ctr"/>
          <a:lstStyle/>
          <a:p>
            <a:pPr algn="l" indent="0" marL="0">
              <a:lnSpc>
                <a:spcPts val="874"/>
              </a:lnSpc>
              <a:buNone/>
            </a:pPr>
            <a:r>
              <a:rPr lang="en-US" sz="745" dirty="0">
                <a:solidFill>
                  <a:srgbClr val="000000">
                    <a:alpha val="99000"/>
                  </a:srgbClr>
                </a:solidFill>
                <a:latin typeface="Roboto" pitchFamily="34" charset="0"/>
                <a:ea typeface="Roboto" pitchFamily="34" charset="-122"/>
                <a:cs typeface="Roboto" pitchFamily="34" charset="-120"/>
              </a:rPr>
              <a:t>Shop</a:t>
            </a:r>
            <a:endParaRPr lang="en-US" sz="745" dirty="0"/>
          </a:p>
        </p:txBody>
      </p:sp>
      <p:sp>
        <p:nvSpPr>
          <p:cNvPr id="39" name="Text 31"/>
          <p:cNvSpPr/>
          <p:nvPr/>
        </p:nvSpPr>
        <p:spPr>
          <a:xfrm>
            <a:off x="5077820" y="1179272"/>
            <a:ext cx="881063" cy="109538"/>
          </a:xfrm>
          <a:prstGeom prst="rect">
            <a:avLst/>
          </a:prstGeom>
          <a:noFill/>
          <a:ln/>
        </p:spPr>
        <p:txBody>
          <a:bodyPr wrap="square" rtlCol="0" anchor="ctr"/>
          <a:lstStyle/>
          <a:p>
            <a:pPr algn="l" indent="0" marL="0">
              <a:lnSpc>
                <a:spcPts val="874"/>
              </a:lnSpc>
              <a:buNone/>
            </a:pPr>
            <a:r>
              <a:rPr lang="en-US" sz="745" dirty="0">
                <a:solidFill>
                  <a:srgbClr val="000000">
                    <a:alpha val="99000"/>
                  </a:srgbClr>
                </a:solidFill>
                <a:latin typeface="Roboto" pitchFamily="34" charset="0"/>
                <a:ea typeface="Roboto" pitchFamily="34" charset="-122"/>
                <a:cs typeface="Roboto" pitchFamily="34" charset="-120"/>
              </a:rPr>
              <a:t>Developer</a:t>
            </a:r>
            <a:endParaRPr lang="en-US" sz="745" dirty="0"/>
          </a:p>
        </p:txBody>
      </p:sp>
      <p:sp>
        <p:nvSpPr>
          <p:cNvPr id="40" name="Text 32"/>
          <p:cNvSpPr/>
          <p:nvPr/>
        </p:nvSpPr>
        <p:spPr>
          <a:xfrm>
            <a:off x="5564795" y="1179272"/>
            <a:ext cx="838200" cy="109538"/>
          </a:xfrm>
          <a:prstGeom prst="rect">
            <a:avLst/>
          </a:prstGeom>
          <a:noFill/>
          <a:ln/>
        </p:spPr>
        <p:txBody>
          <a:bodyPr wrap="square" rtlCol="0" anchor="ctr"/>
          <a:lstStyle/>
          <a:p>
            <a:pPr algn="l" indent="0" marL="0">
              <a:lnSpc>
                <a:spcPts val="874"/>
              </a:lnSpc>
              <a:buNone/>
            </a:pPr>
            <a:r>
              <a:rPr lang="en-US" sz="745" dirty="0">
                <a:solidFill>
                  <a:srgbClr val="000000">
                    <a:alpha val="99000"/>
                  </a:srgbClr>
                </a:solidFill>
                <a:latin typeface="Roboto" pitchFamily="34" charset="0"/>
                <a:ea typeface="Roboto" pitchFamily="34" charset="-122"/>
                <a:cs typeface="Roboto" pitchFamily="34" charset="-120"/>
              </a:rPr>
              <a:t>About us</a:t>
            </a:r>
            <a:endParaRPr lang="en-US" sz="745" dirty="0"/>
          </a:p>
        </p:txBody>
      </p:sp>
      <p:sp>
        <p:nvSpPr>
          <p:cNvPr id="41" name="Text 33"/>
          <p:cNvSpPr/>
          <p:nvPr/>
        </p:nvSpPr>
        <p:spPr>
          <a:xfrm>
            <a:off x="4306519" y="1165409"/>
            <a:ext cx="852488" cy="147638"/>
          </a:xfrm>
          <a:prstGeom prst="rect">
            <a:avLst/>
          </a:prstGeom>
          <a:noFill/>
          <a:ln/>
        </p:spPr>
        <p:txBody>
          <a:bodyPr wrap="square" rtlCol="0" anchor="ctr"/>
          <a:lstStyle/>
          <a:p>
            <a:pPr algn="l" indent="0" marL="0">
              <a:lnSpc>
                <a:spcPts val="1165"/>
              </a:lnSpc>
              <a:buNone/>
            </a:pPr>
            <a:r>
              <a:rPr lang="en-US" sz="994" dirty="0">
                <a:solidFill>
                  <a:srgbClr val="000000">
                    <a:alpha val="99000"/>
                  </a:srgbClr>
                </a:solidFill>
                <a:latin typeface="Roboto" pitchFamily="34" charset="0"/>
                <a:ea typeface="Roboto" pitchFamily="34" charset="-122"/>
                <a:cs typeface="Roboto" pitchFamily="34" charset="-120"/>
              </a:rPr>
              <a:t>Pa Site</a:t>
            </a:r>
            <a:endParaRPr lang="en-US" sz="994" dirty="0"/>
          </a:p>
        </p:txBody>
      </p:sp>
      <p:sp>
        <p:nvSpPr>
          <p:cNvPr id="42" name="Text 34"/>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Low-fidelity prototype</a:t>
            </a:r>
            <a:endParaRPr lang="en-US" sz="1350" dirty="0"/>
          </a:p>
        </p:txBody>
      </p:sp>
      <p:sp>
        <p:nvSpPr>
          <p:cNvPr id="43" name="Text 35"/>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sp>
        <p:nvSpPr>
          <p:cNvPr id="3" name="Shape 1"/>
          <p:cNvSpPr/>
          <p:nvPr/>
        </p:nvSpPr>
        <p:spPr>
          <a:xfrm>
            <a:off x="4090987" y="309563"/>
            <a:ext cx="4445404" cy="4525623"/>
          </a:xfrm>
          <a:prstGeom prst="rect">
            <a:avLst/>
          </a:prstGeom>
          <a:solidFill>
            <a:srgbClr val="FFFFFF"/>
          </a:solidFill>
          <a:ln w="45009">
            <a:solidFill>
              <a:srgbClr val="000000"/>
            </a:solidFill>
            <a:prstDash val="solid"/>
          </a:ln>
        </p:spPr>
      </p:sp>
      <p:sp>
        <p:nvSpPr>
          <p:cNvPr id="4" name="Shape 2"/>
          <p:cNvSpPr/>
          <p:nvPr/>
        </p:nvSpPr>
        <p:spPr>
          <a:xfrm>
            <a:off x="4090987" y="309563"/>
            <a:ext cx="4445404" cy="370450"/>
          </a:xfrm>
          <a:prstGeom prst="rect">
            <a:avLst/>
          </a:prstGeom>
          <a:noFill/>
          <a:ln/>
        </p:spPr>
      </p:sp>
      <p:sp>
        <p:nvSpPr>
          <p:cNvPr id="5" name="Shape 3"/>
          <p:cNvSpPr/>
          <p:nvPr/>
        </p:nvSpPr>
        <p:spPr>
          <a:xfrm>
            <a:off x="4090987" y="680013"/>
            <a:ext cx="4445404" cy="4155172"/>
          </a:xfrm>
          <a:prstGeom prst="rect">
            <a:avLst/>
          </a:prstGeom>
          <a:solidFill>
            <a:srgbClr val="F2F2F2"/>
          </a:solidFill>
          <a:ln/>
        </p:spPr>
      </p:sp>
      <p:sp>
        <p:nvSpPr>
          <p:cNvPr id="6" name="Shape 4"/>
          <p:cNvSpPr/>
          <p:nvPr/>
        </p:nvSpPr>
        <p:spPr>
          <a:xfrm>
            <a:off x="4183596" y="1357388"/>
            <a:ext cx="4260179" cy="926126"/>
          </a:xfrm>
          <a:prstGeom prst="rect">
            <a:avLst/>
          </a:prstGeom>
          <a:noFill/>
          <a:ln/>
        </p:spPr>
      </p:sp>
      <p:sp>
        <p:nvSpPr>
          <p:cNvPr id="7" name="Shape 5"/>
          <p:cNvSpPr/>
          <p:nvPr/>
        </p:nvSpPr>
        <p:spPr>
          <a:xfrm>
            <a:off x="4183596" y="2735098"/>
            <a:ext cx="4260179" cy="747075"/>
          </a:xfrm>
          <a:prstGeom prst="rect">
            <a:avLst/>
          </a:prstGeom>
          <a:noFill/>
          <a:ln/>
        </p:spPr>
      </p:sp>
      <p:sp>
        <p:nvSpPr>
          <p:cNvPr id="8" name="Shape 6"/>
          <p:cNvSpPr/>
          <p:nvPr/>
        </p:nvSpPr>
        <p:spPr>
          <a:xfrm>
            <a:off x="4183596" y="3933756"/>
            <a:ext cx="4260179" cy="747075"/>
          </a:xfrm>
          <a:prstGeom prst="rect">
            <a:avLst/>
          </a:prstGeom>
          <a:noFill/>
          <a:ln/>
        </p:spPr>
      </p:sp>
      <p:sp>
        <p:nvSpPr>
          <p:cNvPr id="9" name="Shape 7"/>
          <p:cNvSpPr/>
          <p:nvPr/>
        </p:nvSpPr>
        <p:spPr>
          <a:xfrm>
            <a:off x="4183596" y="402175"/>
            <a:ext cx="1876948" cy="185225"/>
          </a:xfrm>
          <a:prstGeom prst="rect">
            <a:avLst/>
          </a:prstGeom>
          <a:noFill/>
          <a:ln/>
        </p:spPr>
      </p:sp>
      <p:sp>
        <p:nvSpPr>
          <p:cNvPr id="10" name="Shape 8"/>
          <p:cNvSpPr/>
          <p:nvPr/>
        </p:nvSpPr>
        <p:spPr>
          <a:xfrm>
            <a:off x="4183596" y="402175"/>
            <a:ext cx="601859" cy="185225"/>
          </a:xfrm>
          <a:prstGeom prst="rect">
            <a:avLst/>
          </a:prstGeom>
          <a:noFill/>
          <a:ln/>
        </p:spPr>
      </p:sp>
      <p:sp>
        <p:nvSpPr>
          <p:cNvPr id="11" name="Shape 9"/>
          <p:cNvSpPr/>
          <p:nvPr/>
        </p:nvSpPr>
        <p:spPr>
          <a:xfrm>
            <a:off x="4878195" y="436133"/>
            <a:ext cx="1123608" cy="109538"/>
          </a:xfrm>
          <a:prstGeom prst="rect">
            <a:avLst/>
          </a:prstGeom>
          <a:noFill/>
          <a:ln/>
        </p:spPr>
      </p:sp>
      <p:pic>
        <p:nvPicPr>
          <p:cNvPr id="12" name="Image 0" descr="preencoded.png">    </p:cNvPr>
          <p:cNvPicPr>
            <a:picLocks noChangeAspect="1"/>
          </p:cNvPicPr>
          <p:nvPr/>
        </p:nvPicPr>
        <p:blipFill>
          <a:blip r:embed="rId1"/>
          <a:stretch>
            <a:fillRect/>
          </a:stretch>
        </p:blipFill>
        <p:spPr>
          <a:xfrm>
            <a:off x="4530886" y="3953822"/>
            <a:ext cx="1633072" cy="706943"/>
          </a:xfrm>
          <a:prstGeom prst="rect">
            <a:avLst/>
          </a:prstGeom>
        </p:spPr>
      </p:pic>
      <p:pic>
        <p:nvPicPr>
          <p:cNvPr id="13" name="Image 1" descr="preencoded.png">    </p:cNvPr>
          <p:cNvPicPr>
            <a:picLocks noChangeAspect="1"/>
          </p:cNvPicPr>
          <p:nvPr/>
        </p:nvPicPr>
        <p:blipFill>
          <a:blip r:embed="rId2"/>
          <a:stretch>
            <a:fillRect/>
          </a:stretch>
        </p:blipFill>
        <p:spPr>
          <a:xfrm>
            <a:off x="4183596" y="1357388"/>
            <a:ext cx="926126" cy="926126"/>
          </a:xfrm>
          <a:prstGeom prst="rect">
            <a:avLst/>
          </a:prstGeom>
        </p:spPr>
      </p:pic>
      <p:pic>
        <p:nvPicPr>
          <p:cNvPr id="14" name="Image 2" descr="preencoded.png">    </p:cNvPr>
          <p:cNvPicPr>
            <a:picLocks noChangeAspect="1"/>
          </p:cNvPicPr>
          <p:nvPr/>
        </p:nvPicPr>
        <p:blipFill>
          <a:blip r:embed="rId3"/>
          <a:stretch>
            <a:fillRect/>
          </a:stretch>
        </p:blipFill>
        <p:spPr>
          <a:xfrm>
            <a:off x="5294951" y="1357388"/>
            <a:ext cx="926126" cy="926126"/>
          </a:xfrm>
          <a:prstGeom prst="rect">
            <a:avLst/>
          </a:prstGeom>
        </p:spPr>
      </p:pic>
      <p:pic>
        <p:nvPicPr>
          <p:cNvPr id="15" name="Image 3" descr="preencoded.png">    </p:cNvPr>
          <p:cNvPicPr>
            <a:picLocks noChangeAspect="1"/>
          </p:cNvPicPr>
          <p:nvPr/>
        </p:nvPicPr>
        <p:blipFill>
          <a:blip r:embed="rId4"/>
          <a:stretch>
            <a:fillRect/>
          </a:stretch>
        </p:blipFill>
        <p:spPr>
          <a:xfrm>
            <a:off x="6406307" y="1357388"/>
            <a:ext cx="926126" cy="926126"/>
          </a:xfrm>
          <a:prstGeom prst="rect">
            <a:avLst/>
          </a:prstGeom>
        </p:spPr>
      </p:pic>
      <p:pic>
        <p:nvPicPr>
          <p:cNvPr id="16" name="Image 4" descr="preencoded.png">    </p:cNvPr>
          <p:cNvPicPr>
            <a:picLocks noChangeAspect="1"/>
          </p:cNvPicPr>
          <p:nvPr/>
        </p:nvPicPr>
        <p:blipFill>
          <a:blip r:embed="rId5"/>
          <a:stretch>
            <a:fillRect/>
          </a:stretch>
        </p:blipFill>
        <p:spPr>
          <a:xfrm>
            <a:off x="7517643" y="1357388"/>
            <a:ext cx="926126" cy="926126"/>
          </a:xfrm>
          <a:prstGeom prst="rect">
            <a:avLst/>
          </a:prstGeom>
        </p:spPr>
      </p:pic>
      <p:pic>
        <p:nvPicPr>
          <p:cNvPr id="17" name="Image 5" descr="preencoded.png">    </p:cNvPr>
          <p:cNvPicPr>
            <a:picLocks noChangeAspect="1"/>
          </p:cNvPicPr>
          <p:nvPr/>
        </p:nvPicPr>
        <p:blipFill>
          <a:blip r:embed="rId6"/>
          <a:stretch>
            <a:fillRect/>
          </a:stretch>
        </p:blipFill>
        <p:spPr>
          <a:xfrm>
            <a:off x="8258547" y="402175"/>
            <a:ext cx="185225" cy="185225"/>
          </a:xfrm>
          <a:prstGeom prst="rect">
            <a:avLst/>
          </a:prstGeom>
        </p:spPr>
      </p:pic>
      <p:pic>
        <p:nvPicPr>
          <p:cNvPr id="18" name="Image 6" descr="preencoded.png">    </p:cNvPr>
          <p:cNvPicPr>
            <a:picLocks noChangeAspect="1"/>
          </p:cNvPicPr>
          <p:nvPr/>
        </p:nvPicPr>
        <p:blipFill>
          <a:blip r:embed="rId7"/>
          <a:stretch>
            <a:fillRect/>
          </a:stretch>
        </p:blipFill>
        <p:spPr>
          <a:xfrm>
            <a:off x="4183596" y="402175"/>
            <a:ext cx="185225" cy="185225"/>
          </a:xfrm>
          <a:prstGeom prst="rect">
            <a:avLst/>
          </a:prstGeom>
        </p:spPr>
      </p:pic>
      <p:sp>
        <p:nvSpPr>
          <p:cNvPr id="19" name="Text 10"/>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About Us page </a:t>
            </a:r>
            <a:endParaRPr lang="en-US" sz="1125" dirty="0"/>
          </a:p>
        </p:txBody>
      </p:sp>
      <p:sp>
        <p:nvSpPr>
          <p:cNvPr id="20" name="Text 11"/>
          <p:cNvSpPr/>
          <p:nvPr/>
        </p:nvSpPr>
        <p:spPr>
          <a:xfrm>
            <a:off x="4183596" y="834367"/>
            <a:ext cx="4717379" cy="142875"/>
          </a:xfrm>
          <a:prstGeom prst="rect">
            <a:avLst/>
          </a:prstGeom>
          <a:noFill/>
          <a:ln/>
        </p:spPr>
        <p:txBody>
          <a:bodyPr wrap="square" rtlCol="0" anchor="ctr"/>
          <a:lstStyle/>
          <a:p>
            <a:pPr algn="ctr" indent="0" marL="0">
              <a:lnSpc>
                <a:spcPts val="1139"/>
              </a:lnSpc>
              <a:buNone/>
            </a:pPr>
            <a:r>
              <a:rPr lang="en-US" sz="972" b="1" dirty="0">
                <a:solidFill>
                  <a:srgbClr val="000000">
                    <a:alpha val="99000"/>
                  </a:srgbClr>
                </a:solidFill>
                <a:latin typeface="Roboto" pitchFamily="34" charset="0"/>
                <a:ea typeface="Roboto" pitchFamily="34" charset="-122"/>
                <a:cs typeface="Roboto" pitchFamily="34" charset="-120"/>
              </a:rPr>
              <a:t>About Us</a:t>
            </a:r>
            <a:endParaRPr lang="en-US" sz="972" dirty="0"/>
          </a:p>
        </p:txBody>
      </p:sp>
      <p:sp>
        <p:nvSpPr>
          <p:cNvPr id="21" name="Text 12"/>
          <p:cNvSpPr/>
          <p:nvPr/>
        </p:nvSpPr>
        <p:spPr>
          <a:xfrm>
            <a:off x="4183596" y="1131596"/>
            <a:ext cx="4717379" cy="71438"/>
          </a:xfrm>
          <a:prstGeom prst="rect">
            <a:avLst/>
          </a:prstGeom>
          <a:noFill/>
          <a:ln/>
        </p:spPr>
        <p:txBody>
          <a:bodyPr wrap="square" rtlCol="0" anchor="ctr"/>
          <a:lstStyle/>
          <a:p>
            <a:pPr algn="ctr" indent="0" marL="0">
              <a:lnSpc>
                <a:spcPts val="570"/>
              </a:lnSpc>
              <a:buNone/>
            </a:pPr>
            <a:r>
              <a:rPr lang="en-US" sz="486" dirty="0">
                <a:solidFill>
                  <a:srgbClr val="000000">
                    <a:alpha val="99000"/>
                  </a:srgbClr>
                </a:solidFill>
                <a:latin typeface="Roboto" pitchFamily="34" charset="0"/>
                <a:ea typeface="Roboto" pitchFamily="34" charset="-122"/>
                <a:cs typeface="Roboto" pitchFamily="34" charset="-120"/>
              </a:rPr>
              <a:t>Lorem ipsum dolor sit amet consectetur adipiscing elit quisque</a:t>
            </a:r>
            <a:endParaRPr lang="en-US" sz="486" dirty="0"/>
          </a:p>
        </p:txBody>
      </p:sp>
      <p:sp>
        <p:nvSpPr>
          <p:cNvPr id="22" name="Text 13"/>
          <p:cNvSpPr/>
          <p:nvPr/>
        </p:nvSpPr>
        <p:spPr>
          <a:xfrm>
            <a:off x="4183596" y="2437868"/>
            <a:ext cx="4717379" cy="142875"/>
          </a:xfrm>
          <a:prstGeom prst="rect">
            <a:avLst/>
          </a:prstGeom>
          <a:noFill/>
          <a:ln/>
        </p:spPr>
        <p:txBody>
          <a:bodyPr wrap="square" rtlCol="0" anchor="ctr"/>
          <a:lstStyle/>
          <a:p>
            <a:pPr algn="ctr" indent="0" marL="0">
              <a:lnSpc>
                <a:spcPts val="1139"/>
              </a:lnSpc>
              <a:buNone/>
            </a:pPr>
            <a:r>
              <a:rPr lang="en-US" sz="972" b="1" dirty="0">
                <a:solidFill>
                  <a:srgbClr val="000000">
                    <a:alpha val="99000"/>
                  </a:srgbClr>
                </a:solidFill>
                <a:latin typeface="Roboto" pitchFamily="34" charset="0"/>
                <a:ea typeface="Roboto" pitchFamily="34" charset="-122"/>
                <a:cs typeface="Roboto" pitchFamily="34" charset="-120"/>
              </a:rPr>
              <a:t>What do we aim for</a:t>
            </a:r>
            <a:endParaRPr lang="en-US" sz="972" dirty="0"/>
          </a:p>
        </p:txBody>
      </p:sp>
      <p:sp>
        <p:nvSpPr>
          <p:cNvPr id="23" name="Text 14"/>
          <p:cNvSpPr/>
          <p:nvPr/>
        </p:nvSpPr>
        <p:spPr>
          <a:xfrm>
            <a:off x="4183596" y="3636527"/>
            <a:ext cx="4717379" cy="142875"/>
          </a:xfrm>
          <a:prstGeom prst="rect">
            <a:avLst/>
          </a:prstGeom>
          <a:noFill/>
          <a:ln/>
        </p:spPr>
        <p:txBody>
          <a:bodyPr wrap="square" rtlCol="0" anchor="ctr"/>
          <a:lstStyle/>
          <a:p>
            <a:pPr algn="ctr" indent="0" marL="0">
              <a:lnSpc>
                <a:spcPts val="1139"/>
              </a:lnSpc>
              <a:buNone/>
            </a:pPr>
            <a:r>
              <a:rPr lang="en-US" sz="972" b="1" dirty="0">
                <a:solidFill>
                  <a:srgbClr val="000000">
                    <a:alpha val="99000"/>
                  </a:srgbClr>
                </a:solidFill>
                <a:latin typeface="Roboto" pitchFamily="34" charset="0"/>
                <a:ea typeface="Roboto" pitchFamily="34" charset="-122"/>
                <a:cs typeface="Roboto" pitchFamily="34" charset="-120"/>
              </a:rPr>
              <a:t>the goals we have set</a:t>
            </a:r>
            <a:endParaRPr lang="en-US" sz="972" dirty="0"/>
          </a:p>
        </p:txBody>
      </p:sp>
      <p:sp>
        <p:nvSpPr>
          <p:cNvPr id="24" name="Text 15"/>
          <p:cNvSpPr/>
          <p:nvPr/>
        </p:nvSpPr>
        <p:spPr>
          <a:xfrm>
            <a:off x="6472665" y="3933756"/>
            <a:ext cx="2081007" cy="747075"/>
          </a:xfrm>
          <a:prstGeom prst="rect">
            <a:avLst/>
          </a:prstGeom>
          <a:noFill/>
          <a:ln/>
        </p:spPr>
        <p:txBody>
          <a:bodyPr wrap="square" rtlCol="0" anchor="ctr"/>
          <a:lstStyle/>
          <a:p>
            <a:pPr indent="0" marL="0">
              <a:lnSpc>
                <a:spcPts val="570"/>
              </a:lnSpc>
              <a:buNone/>
            </a:pPr>
            <a:r>
              <a:rPr lang="en-US" sz="486" dirty="0">
                <a:solidFill>
                  <a:srgbClr val="000000">
                    <a:alpha val="99000"/>
                  </a:srgbClr>
                </a:solidFill>
                <a:latin typeface="Roboto" pitchFamily="34" charset="0"/>
                <a:ea typeface="Roboto" pitchFamily="34" charset="-122"/>
                <a:cs typeface="Roboto" pitchFamily="34" charset="-120"/>
              </a:rPr>
              <a:t>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a:t>
            </a:r>
            <a:endParaRPr lang="en-US" sz="486" dirty="0"/>
          </a:p>
        </p:txBody>
      </p:sp>
      <p:sp>
        <p:nvSpPr>
          <p:cNvPr id="25" name="Text 16"/>
          <p:cNvSpPr/>
          <p:nvPr/>
        </p:nvSpPr>
        <p:spPr>
          <a:xfrm>
            <a:off x="4535519" y="2735098"/>
            <a:ext cx="2081007" cy="747075"/>
          </a:xfrm>
          <a:prstGeom prst="rect">
            <a:avLst/>
          </a:prstGeom>
          <a:noFill/>
          <a:ln/>
        </p:spPr>
        <p:txBody>
          <a:bodyPr wrap="square" rtlCol="0" anchor="ctr"/>
          <a:lstStyle/>
          <a:p>
            <a:pPr indent="0" marL="0">
              <a:lnSpc>
                <a:spcPts val="570"/>
              </a:lnSpc>
              <a:buNone/>
            </a:pPr>
            <a:r>
              <a:rPr lang="en-US" sz="486" dirty="0">
                <a:solidFill>
                  <a:srgbClr val="000000">
                    <a:alpha val="99000"/>
                  </a:srgbClr>
                </a:solidFill>
                <a:latin typeface="Roboto" pitchFamily="34" charset="0"/>
                <a:ea typeface="Roboto" pitchFamily="34" charset="-122"/>
                <a:cs typeface="Roboto" pitchFamily="34" charset="-120"/>
              </a:rPr>
              <a:t>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a:t>
            </a:r>
            <a:endParaRPr lang="en-US" sz="486" dirty="0"/>
          </a:p>
        </p:txBody>
      </p:sp>
      <p:sp>
        <p:nvSpPr>
          <p:cNvPr id="26" name="Text 17"/>
          <p:cNvSpPr/>
          <p:nvPr/>
        </p:nvSpPr>
        <p:spPr>
          <a:xfrm>
            <a:off x="6468033" y="2735098"/>
            <a:ext cx="2081007" cy="747075"/>
          </a:xfrm>
          <a:prstGeom prst="rect">
            <a:avLst/>
          </a:prstGeom>
          <a:noFill/>
          <a:ln/>
        </p:spPr>
        <p:txBody>
          <a:bodyPr wrap="square" rtlCol="0" anchor="ctr"/>
          <a:lstStyle/>
          <a:p>
            <a:pPr indent="0" marL="0">
              <a:lnSpc>
                <a:spcPts val="570"/>
              </a:lnSpc>
              <a:buNone/>
            </a:pPr>
            <a:r>
              <a:rPr lang="en-US" sz="486" dirty="0">
                <a:solidFill>
                  <a:srgbClr val="000000">
                    <a:alpha val="99000"/>
                  </a:srgbClr>
                </a:solidFill>
                <a:latin typeface="Roboto" pitchFamily="34" charset="0"/>
                <a:ea typeface="Roboto" pitchFamily="34" charset="-122"/>
                <a:cs typeface="Roboto" pitchFamily="34" charset="-120"/>
              </a:rPr>
              <a:t>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quisqueLorem ipsum dolor sit amet consectetur adipiscing elit quisque</a:t>
            </a:r>
            <a:endParaRPr lang="en-US" sz="486" dirty="0"/>
          </a:p>
        </p:txBody>
      </p:sp>
      <p:sp>
        <p:nvSpPr>
          <p:cNvPr id="27" name="Text 18"/>
          <p:cNvSpPr/>
          <p:nvPr/>
        </p:nvSpPr>
        <p:spPr>
          <a:xfrm>
            <a:off x="4878195" y="436133"/>
            <a:ext cx="671513" cy="109538"/>
          </a:xfrm>
          <a:prstGeom prst="rect">
            <a:avLst/>
          </a:prstGeom>
          <a:noFill/>
          <a:ln/>
        </p:spPr>
        <p:txBody>
          <a:bodyPr wrap="square" rtlCol="0" anchor="ctr"/>
          <a:lstStyle/>
          <a:p>
            <a:pPr algn="l" indent="0" marL="0">
              <a:lnSpc>
                <a:spcPts val="855"/>
              </a:lnSpc>
              <a:buNone/>
            </a:pPr>
            <a:r>
              <a:rPr lang="en-US" sz="729" dirty="0">
                <a:solidFill>
                  <a:srgbClr val="000000">
                    <a:alpha val="99000"/>
                  </a:srgbClr>
                </a:solidFill>
                <a:latin typeface="Roboto" pitchFamily="34" charset="0"/>
                <a:ea typeface="Roboto" pitchFamily="34" charset="-122"/>
                <a:cs typeface="Roboto" pitchFamily="34" charset="-120"/>
              </a:rPr>
              <a:t>Shop</a:t>
            </a:r>
            <a:endParaRPr lang="en-US" sz="729" dirty="0"/>
          </a:p>
        </p:txBody>
      </p:sp>
      <p:sp>
        <p:nvSpPr>
          <p:cNvPr id="28" name="Text 19"/>
          <p:cNvSpPr/>
          <p:nvPr/>
        </p:nvSpPr>
        <p:spPr>
          <a:xfrm>
            <a:off x="5154253" y="436133"/>
            <a:ext cx="871538" cy="109538"/>
          </a:xfrm>
          <a:prstGeom prst="rect">
            <a:avLst/>
          </a:prstGeom>
          <a:noFill/>
          <a:ln/>
        </p:spPr>
        <p:txBody>
          <a:bodyPr wrap="square" rtlCol="0" anchor="ctr"/>
          <a:lstStyle/>
          <a:p>
            <a:pPr algn="l" indent="0" marL="0">
              <a:lnSpc>
                <a:spcPts val="855"/>
              </a:lnSpc>
              <a:buNone/>
            </a:pPr>
            <a:r>
              <a:rPr lang="en-US" sz="729" dirty="0">
                <a:solidFill>
                  <a:srgbClr val="000000">
                    <a:alpha val="99000"/>
                  </a:srgbClr>
                </a:solidFill>
                <a:latin typeface="Roboto" pitchFamily="34" charset="0"/>
                <a:ea typeface="Roboto" pitchFamily="34" charset="-122"/>
                <a:cs typeface="Roboto" pitchFamily="34" charset="-120"/>
              </a:rPr>
              <a:t>Developer</a:t>
            </a:r>
            <a:endParaRPr lang="en-US" sz="729" dirty="0"/>
          </a:p>
        </p:txBody>
      </p:sp>
      <p:sp>
        <p:nvSpPr>
          <p:cNvPr id="29" name="Text 20"/>
          <p:cNvSpPr/>
          <p:nvPr/>
        </p:nvSpPr>
        <p:spPr>
          <a:xfrm>
            <a:off x="5630335" y="436133"/>
            <a:ext cx="828675" cy="109538"/>
          </a:xfrm>
          <a:prstGeom prst="rect">
            <a:avLst/>
          </a:prstGeom>
          <a:noFill/>
          <a:ln/>
        </p:spPr>
        <p:txBody>
          <a:bodyPr wrap="square" rtlCol="0" anchor="ctr"/>
          <a:lstStyle/>
          <a:p>
            <a:pPr algn="l" indent="0" marL="0">
              <a:lnSpc>
                <a:spcPts val="855"/>
              </a:lnSpc>
              <a:buNone/>
            </a:pPr>
            <a:r>
              <a:rPr lang="en-US" sz="729" dirty="0">
                <a:solidFill>
                  <a:srgbClr val="000000">
                    <a:alpha val="99000"/>
                  </a:srgbClr>
                </a:solidFill>
                <a:latin typeface="Roboto" pitchFamily="34" charset="0"/>
                <a:ea typeface="Roboto" pitchFamily="34" charset="-122"/>
                <a:cs typeface="Roboto" pitchFamily="34" charset="-120"/>
              </a:rPr>
              <a:t>About us</a:t>
            </a:r>
            <a:endParaRPr lang="en-US" sz="729" dirty="0"/>
          </a:p>
        </p:txBody>
      </p:sp>
      <p:sp>
        <p:nvSpPr>
          <p:cNvPr id="30" name="Text 21"/>
          <p:cNvSpPr/>
          <p:nvPr/>
        </p:nvSpPr>
        <p:spPr>
          <a:xfrm>
            <a:off x="4399694" y="423350"/>
            <a:ext cx="842963" cy="142875"/>
          </a:xfrm>
          <a:prstGeom prst="rect">
            <a:avLst/>
          </a:prstGeom>
          <a:noFill/>
          <a:ln/>
        </p:spPr>
        <p:txBody>
          <a:bodyPr wrap="square" rtlCol="0" anchor="ctr"/>
          <a:lstStyle/>
          <a:p>
            <a:pPr algn="l" indent="0" marL="0">
              <a:lnSpc>
                <a:spcPts val="1139"/>
              </a:lnSpc>
              <a:buNone/>
            </a:pPr>
            <a:r>
              <a:rPr lang="en-US" sz="972" dirty="0">
                <a:solidFill>
                  <a:srgbClr val="000000">
                    <a:alpha val="99000"/>
                  </a:srgbClr>
                </a:solidFill>
                <a:latin typeface="Roboto" pitchFamily="34" charset="0"/>
                <a:ea typeface="Roboto" pitchFamily="34" charset="-122"/>
                <a:cs typeface="Roboto" pitchFamily="34" charset="-120"/>
              </a:rPr>
              <a:t>Pa Site</a:t>
            </a:r>
            <a:endParaRPr lang="en-US" sz="972" dirty="0"/>
          </a:p>
        </p:txBody>
      </p:sp>
      <p:sp>
        <p:nvSpPr>
          <p:cNvPr id="31" name="Text 2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Low-fidelity prototype</a:t>
            </a:r>
            <a:endParaRPr lang="en-US" sz="1350" dirty="0"/>
          </a:p>
        </p:txBody>
      </p:sp>
      <p:sp>
        <p:nvSpPr>
          <p:cNvPr id="32" name="Text 2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4705350" y="547688"/>
            <a:ext cx="3757613" cy="4090987"/>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Home / Shop</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High-fidelity prototype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3800475" y="1185863"/>
            <a:ext cx="4591050" cy="2962275"/>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Developer Page</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High-fidelity prototype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609600"/>
            <a:ext cx="3381375" cy="685800"/>
          </a:xfrm>
          <a:prstGeom prst="rect">
            <a:avLst/>
          </a:prstGeom>
          <a:noFill/>
          <a:ln/>
        </p:spPr>
      </p:sp>
      <p:pic>
        <p:nvPicPr>
          <p:cNvPr id="3" name="Image 0" descr="preencoded.png">    </p:cNvPr>
          <p:cNvPicPr>
            <a:picLocks noChangeAspect="1"/>
          </p:cNvPicPr>
          <p:nvPr/>
        </p:nvPicPr>
        <p:blipFill>
          <a:blip r:embed="rId1"/>
          <a:stretch>
            <a:fillRect/>
          </a:stretch>
        </p:blipFill>
        <p:spPr>
          <a:xfrm>
            <a:off x="4329113" y="685800"/>
            <a:ext cx="3790950" cy="3905250"/>
          </a:xfrm>
          <a:prstGeom prst="rect">
            <a:avLst/>
          </a:prstGeom>
        </p:spPr>
      </p:pic>
      <p:sp>
        <p:nvSpPr>
          <p:cNvPr id="4" name="Text 1"/>
          <p:cNvSpPr/>
          <p:nvPr/>
        </p:nvSpPr>
        <p:spPr>
          <a:xfrm>
            <a:off x="609600" y="4338638"/>
            <a:ext cx="38385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Home / Shop</a:t>
            </a:r>
            <a:endParaRPr lang="en-US" sz="1125" dirty="0"/>
          </a:p>
        </p:txBody>
      </p:sp>
      <p:sp>
        <p:nvSpPr>
          <p:cNvPr id="5" name="Text 2"/>
          <p:cNvSpPr/>
          <p:nvPr/>
        </p:nvSpPr>
        <p:spPr>
          <a:xfrm>
            <a:off x="609600" y="609600"/>
            <a:ext cx="38385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High-fidelity prototype</a:t>
            </a:r>
            <a:endParaRPr lang="en-US" sz="1350" dirty="0"/>
          </a:p>
        </p:txBody>
      </p:sp>
      <p:sp>
        <p:nvSpPr>
          <p:cNvPr id="6" name="Text 3"/>
          <p:cNvSpPr/>
          <p:nvPr/>
        </p:nvSpPr>
        <p:spPr>
          <a:xfrm>
            <a:off x="609600" y="952500"/>
            <a:ext cx="38385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Design</a:t>
            </a: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2400300"/>
            <a:ext cx="36004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Quote</a:t>
            </a:r>
            <a:endParaRPr lang="en-US" sz="2250" dirty="0"/>
          </a:p>
        </p:txBody>
      </p:sp>
      <p:sp>
        <p:nvSpPr>
          <p:cNvPr id="3" name="Text 1"/>
          <p:cNvSpPr/>
          <p:nvPr/>
        </p:nvSpPr>
        <p:spPr>
          <a:xfrm>
            <a:off x="4610100" y="1857375"/>
            <a:ext cx="3695700" cy="14287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“If I had an hour to solve a problem I'd spend 55 minutes thinking about the problem and 5 minutes thinking about solutions.” </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Albert Einstein</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188233" y="322776"/>
            <a:ext cx="5346018" cy="4457935"/>
          </a:xfrm>
          <a:prstGeom prst="rect">
            <a:avLst/>
          </a:prstGeom>
        </p:spPr>
      </p:pic>
      <p:sp>
        <p:nvSpPr>
          <p:cNvPr id="3" name="Text 0"/>
          <p:cNvSpPr/>
          <p:nvPr/>
        </p:nvSpPr>
        <p:spPr>
          <a:xfrm>
            <a:off x="609600" y="2400300"/>
            <a:ext cx="36004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Highlights</a:t>
            </a:r>
            <a:endParaRPr lang="en-US" sz="22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700463" y="1843088"/>
            <a:ext cx="1743075" cy="1457325"/>
          </a:xfrm>
          <a:prstGeom prst="rect">
            <a:avLst/>
          </a:prstGeom>
          <a:noFill/>
          <a:ln/>
        </p:spPr>
      </p:sp>
      <p:pic>
        <p:nvPicPr>
          <p:cNvPr id="3" name="Image 0" descr="preencoded.png">    </p:cNvPr>
          <p:cNvPicPr>
            <a:picLocks noChangeAspect="1"/>
          </p:cNvPicPr>
          <p:nvPr/>
        </p:nvPicPr>
        <p:blipFill>
          <a:blip r:embed="rId1"/>
          <a:stretch>
            <a:fillRect/>
          </a:stretch>
        </p:blipFill>
        <p:spPr>
          <a:xfrm>
            <a:off x="4233069" y="1843088"/>
            <a:ext cx="677863" cy="677862"/>
          </a:xfrm>
          <a:prstGeom prst="rect">
            <a:avLst/>
          </a:prstGeom>
        </p:spPr>
      </p:pic>
      <p:sp>
        <p:nvSpPr>
          <p:cNvPr id="4" name="Text 1"/>
          <p:cNvSpPr/>
          <p:nvPr/>
        </p:nvSpPr>
        <p:spPr>
          <a:xfrm>
            <a:off x="609600" y="609600"/>
            <a:ext cx="800100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Meet the team</a:t>
            </a:r>
            <a:endParaRPr lang="en-US" sz="1800" dirty="0"/>
          </a:p>
        </p:txBody>
      </p:sp>
      <p:sp>
        <p:nvSpPr>
          <p:cNvPr id="5" name="Text 2"/>
          <p:cNvSpPr/>
          <p:nvPr/>
        </p:nvSpPr>
        <p:spPr>
          <a:xfrm>
            <a:off x="3700463" y="2617788"/>
            <a:ext cx="2200275" cy="195263"/>
          </a:xfrm>
          <a:prstGeom prst="rect">
            <a:avLst/>
          </a:prstGeom>
          <a:noFill/>
          <a:ln/>
        </p:spPr>
        <p:txBody>
          <a:bodyPr wrap="square" rtlCol="0" anchor="ctr"/>
          <a:lstStyle/>
          <a:p>
            <a:pPr algn="ctr" indent="0" marL="0">
              <a:lnSpc>
                <a:spcPts val="1533"/>
              </a:lnSpc>
              <a:buNone/>
            </a:pPr>
            <a:r>
              <a:rPr lang="en-US" sz="1144" spc="-6" kern="0" dirty="0">
                <a:solidFill>
                  <a:srgbClr val="000000">
                    <a:alpha val="99000"/>
                  </a:srgbClr>
                </a:solidFill>
                <a:latin typeface="Inter" pitchFamily="34" charset="0"/>
                <a:ea typeface="Inter" pitchFamily="34" charset="-122"/>
                <a:cs typeface="Inter" pitchFamily="34" charset="-120"/>
              </a:rPr>
              <a:t>Lughano Mbotwa</a:t>
            </a:r>
            <a:endParaRPr lang="en-US" sz="1144" dirty="0"/>
          </a:p>
        </p:txBody>
      </p:sp>
      <p:sp>
        <p:nvSpPr>
          <p:cNvPr id="6" name="Text 3"/>
          <p:cNvSpPr/>
          <p:nvPr/>
        </p:nvSpPr>
        <p:spPr>
          <a:xfrm>
            <a:off x="3700463" y="2909888"/>
            <a:ext cx="2200275" cy="390525"/>
          </a:xfrm>
          <a:prstGeom prst="rect">
            <a:avLst/>
          </a:prstGeom>
          <a:noFill/>
          <a:ln/>
        </p:spPr>
        <p:txBody>
          <a:bodyPr wrap="square" rtlCol="0" anchor="ctr"/>
          <a:lstStyle/>
          <a:p>
            <a:pPr algn="ctr" indent="0" marL="0">
              <a:lnSpc>
                <a:spcPts val="1533"/>
              </a:lnSpc>
              <a:buNone/>
            </a:pPr>
            <a:r>
              <a:rPr lang="en-US" sz="1144" spc="-6" kern="0" dirty="0">
                <a:solidFill>
                  <a:srgbClr val="000000">
                    <a:alpha val="99000"/>
                  </a:srgbClr>
                </a:solidFill>
                <a:latin typeface="Inter" pitchFamily="34" charset="0"/>
                <a:ea typeface="Inter" pitchFamily="34" charset="-122"/>
                <a:cs typeface="Inter" pitchFamily="34" charset="-120"/>
              </a:rPr>
              <a:t>UI/UX Designer and Frontend Developer </a:t>
            </a:r>
            <a:endParaRPr lang="en-US" sz="11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1547813"/>
            <a:ext cx="3643313" cy="2647950"/>
          </a:xfrm>
          <a:prstGeom prst="rect">
            <a:avLst/>
          </a:prstGeom>
          <a:noFill/>
          <a:ln/>
        </p:spPr>
      </p:sp>
      <p:sp>
        <p:nvSpPr>
          <p:cNvPr id="3" name="Shape 1"/>
          <p:cNvSpPr/>
          <p:nvPr/>
        </p:nvSpPr>
        <p:spPr>
          <a:xfrm>
            <a:off x="4505325" y="1495425"/>
            <a:ext cx="4029075" cy="1281113"/>
          </a:xfrm>
          <a:prstGeom prst="rect">
            <a:avLst/>
          </a:prstGeom>
          <a:noFill/>
          <a:ln/>
        </p:spPr>
      </p:sp>
      <p:sp>
        <p:nvSpPr>
          <p:cNvPr id="4" name="Text 2"/>
          <p:cNvSpPr/>
          <p:nvPr/>
        </p:nvSpPr>
        <p:spPr>
          <a:xfrm>
            <a:off x="609600" y="609600"/>
            <a:ext cx="80010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Project Overview</a:t>
            </a:r>
            <a:endParaRPr lang="en-US" sz="2250" dirty="0"/>
          </a:p>
        </p:txBody>
      </p:sp>
      <p:sp>
        <p:nvSpPr>
          <p:cNvPr id="5" name="Text 3"/>
          <p:cNvSpPr/>
          <p:nvPr/>
        </p:nvSpPr>
        <p:spPr>
          <a:xfrm>
            <a:off x="4505325" y="1495425"/>
            <a:ext cx="44862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Project Timeline</a:t>
            </a:r>
            <a:endParaRPr lang="en-US" sz="1350" dirty="0"/>
          </a:p>
        </p:txBody>
      </p:sp>
      <p:sp>
        <p:nvSpPr>
          <p:cNvPr id="6" name="Text 4"/>
          <p:cNvSpPr/>
          <p:nvPr/>
        </p:nvSpPr>
        <p:spPr>
          <a:xfrm>
            <a:off x="4505325" y="1800225"/>
            <a:ext cx="4486275" cy="976312"/>
          </a:xfrm>
          <a:prstGeom prst="rect">
            <a:avLst/>
          </a:prstGeom>
          <a:noFill/>
          <a:ln/>
        </p:spPr>
        <p:txBody>
          <a:bodyPr wrap="square" rtlCol="0" anchor="ctr"/>
          <a:lstStyle/>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UI design</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UX design</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Front-end Development</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Back-end Development + AI</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Demo Video /  Demo link</a:t>
            </a:r>
            <a:endParaRPr lang="en-US" sz="1125" dirty="0"/>
          </a:p>
        </p:txBody>
      </p:sp>
      <p:sp>
        <p:nvSpPr>
          <p:cNvPr id="7" name="Text 5"/>
          <p:cNvSpPr/>
          <p:nvPr/>
        </p:nvSpPr>
        <p:spPr>
          <a:xfrm>
            <a:off x="609600" y="1547813"/>
            <a:ext cx="4100513"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The Product</a:t>
            </a:r>
            <a:endParaRPr lang="en-US" sz="1350" dirty="0"/>
          </a:p>
        </p:txBody>
      </p:sp>
      <p:sp>
        <p:nvSpPr>
          <p:cNvPr id="8" name="Text 6"/>
          <p:cNvSpPr/>
          <p:nvPr/>
        </p:nvSpPr>
        <p:spPr>
          <a:xfrm>
            <a:off x="609600" y="1852612"/>
            <a:ext cx="4100513" cy="17573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Startups and small businesses in Malawi struggle to go online due to limited technical skills and lack of practical marketing guidance, while existing solutions are expensive and priced in dollars. Student and entry-level developers also lack access to real projects. The solution offers free marketing templates, practical guidance, and a platform connecting businesses with emerging developers, creating a cost-effective, user-friendly ecosystem that benefits both sides.</a:t>
            </a:r>
            <a:endParaRPr lang="en-US" sz="11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1547813"/>
            <a:ext cx="3643313" cy="2647950"/>
          </a:xfrm>
          <a:prstGeom prst="rect">
            <a:avLst/>
          </a:prstGeom>
          <a:noFill/>
          <a:ln/>
        </p:spPr>
      </p:sp>
      <p:sp>
        <p:nvSpPr>
          <p:cNvPr id="3" name="Shape 1"/>
          <p:cNvSpPr/>
          <p:nvPr/>
        </p:nvSpPr>
        <p:spPr>
          <a:xfrm>
            <a:off x="4505325" y="1495425"/>
            <a:ext cx="4029075" cy="2647950"/>
          </a:xfrm>
          <a:prstGeom prst="rect">
            <a:avLst/>
          </a:prstGeom>
          <a:noFill/>
          <a:ln/>
        </p:spPr>
      </p:sp>
      <p:sp>
        <p:nvSpPr>
          <p:cNvPr id="4" name="Text 2"/>
          <p:cNvSpPr/>
          <p:nvPr/>
        </p:nvSpPr>
        <p:spPr>
          <a:xfrm>
            <a:off x="609600" y="609600"/>
            <a:ext cx="80010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Project Overview</a:t>
            </a:r>
            <a:endParaRPr lang="en-US" sz="2250" dirty="0"/>
          </a:p>
        </p:txBody>
      </p:sp>
      <p:sp>
        <p:nvSpPr>
          <p:cNvPr id="5" name="Text 3"/>
          <p:cNvSpPr/>
          <p:nvPr/>
        </p:nvSpPr>
        <p:spPr>
          <a:xfrm>
            <a:off x="4505325" y="1495425"/>
            <a:ext cx="44862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Goal</a:t>
            </a:r>
            <a:endParaRPr lang="en-US" sz="1350" dirty="0"/>
          </a:p>
        </p:txBody>
      </p:sp>
      <p:sp>
        <p:nvSpPr>
          <p:cNvPr id="6" name="Text 4"/>
          <p:cNvSpPr/>
          <p:nvPr/>
        </p:nvSpPr>
        <p:spPr>
          <a:xfrm>
            <a:off x="4505325" y="1800225"/>
            <a:ext cx="4486275" cy="2343150"/>
          </a:xfrm>
          <a:prstGeom prst="rect">
            <a:avLst/>
          </a:prstGeom>
          <a:noFill/>
          <a:ln/>
        </p:spPr>
        <p:txBody>
          <a:bodyPr wrap="square" rtlCol="0" anchor="ctr"/>
          <a:lstStyle/>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Provide free, easy-to-use online marketing templates tailored to the local economic context.</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Reduce the time and cost required for individuals and small businesses to establish an online presence.</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Deliver high-quality user experiences through well-structured and intuitive design.</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Offer practical, real-world online marketing education through blogs, videos, and step-by-step guides.</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Connect student and entry-level developers with real projects to gain hands-on experience.</a:t>
            </a:r>
            <a:endParaRPr lang="en-US" sz="1125" dirty="0"/>
          </a:p>
          <a:p>
            <a:pPr algn="l" marL="342900" indent="-342900">
              <a:lnSpc>
                <a:spcPts val="1530"/>
              </a:lnSpc>
              <a:buSzPct val="100000"/>
              <a:buChar char="•"/>
            </a:pPr>
            <a:r>
              <a:rPr lang="en-US" sz="1125" spc="-11" kern="0" dirty="0">
                <a:solidFill>
                  <a:srgbClr val="000000">
                    <a:alpha val="99000"/>
                  </a:srgbClr>
                </a:solidFill>
                <a:latin typeface="Inter" pitchFamily="34" charset="0"/>
                <a:ea typeface="Inter" pitchFamily="34" charset="-122"/>
                <a:cs typeface="Inter" pitchFamily="34" charset="-120"/>
              </a:rPr>
              <a:t>Create a sustainable ecosystem that benefits businesses, startups, and emerging developers.</a:t>
            </a:r>
            <a:endParaRPr lang="en-US" sz="1125" dirty="0"/>
          </a:p>
        </p:txBody>
      </p:sp>
      <p:sp>
        <p:nvSpPr>
          <p:cNvPr id="7" name="Text 5"/>
          <p:cNvSpPr/>
          <p:nvPr/>
        </p:nvSpPr>
        <p:spPr>
          <a:xfrm>
            <a:off x="609600" y="1547813"/>
            <a:ext cx="4100513"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Problem Statement</a:t>
            </a:r>
            <a:endParaRPr lang="en-US" sz="1350" dirty="0"/>
          </a:p>
        </p:txBody>
      </p:sp>
      <p:sp>
        <p:nvSpPr>
          <p:cNvPr id="8" name="Text 6"/>
          <p:cNvSpPr/>
          <p:nvPr/>
        </p:nvSpPr>
        <p:spPr>
          <a:xfrm>
            <a:off x="609600" y="1852612"/>
            <a:ext cx="4100513" cy="2147888"/>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Many individuals, startups, and small businesses struggle to establish an online presence due to limited technical skills, and lack of practical online marketing guidance. Existing online solutions are often time-consuming, expensive, and priced in dollars, making them poorly suited to the local economic context. At the same time, student and entry-level developers lack access to real projects needed to gain practical experience. This gap results in poor user experiences, wasted resources, and missed opportunities for both businesses and emerging developers.</a:t>
            </a:r>
            <a:endParaRPr lang="en-US" sz="11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1304925"/>
            <a:ext cx="2438400" cy="3228975"/>
          </a:xfrm>
          <a:prstGeom prst="roundRect">
            <a:avLst>
              <a:gd name="adj" fmla="val 6000"/>
            </a:avLst>
          </a:prstGeom>
          <a:solidFill>
            <a:srgbClr val="CFCFCF"/>
          </a:solidFill>
          <a:ln/>
        </p:spPr>
      </p:sp>
      <p:sp>
        <p:nvSpPr>
          <p:cNvPr id="3" name="Shape 1"/>
          <p:cNvSpPr/>
          <p:nvPr/>
        </p:nvSpPr>
        <p:spPr>
          <a:xfrm>
            <a:off x="3162300" y="1304925"/>
            <a:ext cx="2438400" cy="3228975"/>
          </a:xfrm>
          <a:prstGeom prst="roundRect">
            <a:avLst>
              <a:gd name="adj" fmla="val 6000"/>
            </a:avLst>
          </a:prstGeom>
          <a:solidFill>
            <a:srgbClr val="CFCFCF"/>
          </a:solidFill>
          <a:ln/>
        </p:spPr>
      </p:sp>
      <p:sp>
        <p:nvSpPr>
          <p:cNvPr id="4" name="Shape 2"/>
          <p:cNvSpPr/>
          <p:nvPr/>
        </p:nvSpPr>
        <p:spPr>
          <a:xfrm>
            <a:off x="5715000" y="1304925"/>
            <a:ext cx="2438400" cy="3228975"/>
          </a:xfrm>
          <a:prstGeom prst="roundRect">
            <a:avLst>
              <a:gd name="adj" fmla="val 6000"/>
            </a:avLst>
          </a:prstGeom>
          <a:solidFill>
            <a:srgbClr val="CFCFCF"/>
          </a:solidFill>
          <a:ln/>
        </p:spPr>
      </p:sp>
      <p:sp>
        <p:nvSpPr>
          <p:cNvPr id="5" name="Text 3"/>
          <p:cNvSpPr/>
          <p:nvPr/>
        </p:nvSpPr>
        <p:spPr>
          <a:xfrm>
            <a:off x="609600" y="609600"/>
            <a:ext cx="800100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Project Overview </a:t>
            </a:r>
            <a:endParaRPr lang="en-US" sz="1800" dirty="0"/>
          </a:p>
        </p:txBody>
      </p:sp>
      <p:sp>
        <p:nvSpPr>
          <p:cNvPr id="6" name="Text 4"/>
          <p:cNvSpPr/>
          <p:nvPr/>
        </p:nvSpPr>
        <p:spPr>
          <a:xfrm>
            <a:off x="5943600" y="1495425"/>
            <a:ext cx="2465387"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Responsibilities </a:t>
            </a:r>
            <a:endParaRPr lang="en-US" sz="1350" dirty="0"/>
          </a:p>
        </p:txBody>
      </p:sp>
      <p:sp>
        <p:nvSpPr>
          <p:cNvPr id="7" name="Text 5"/>
          <p:cNvSpPr/>
          <p:nvPr/>
        </p:nvSpPr>
        <p:spPr>
          <a:xfrm>
            <a:off x="5943600" y="18859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Documentation</a:t>
            </a:r>
            <a:endParaRPr lang="en-US" sz="1350" dirty="0"/>
          </a:p>
        </p:txBody>
      </p:sp>
      <p:sp>
        <p:nvSpPr>
          <p:cNvPr id="8" name="Text 6"/>
          <p:cNvSpPr/>
          <p:nvPr/>
        </p:nvSpPr>
        <p:spPr>
          <a:xfrm>
            <a:off x="5943600" y="21145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Accessibility &amp; Standards</a:t>
            </a:r>
            <a:endParaRPr lang="en-US" sz="1350" dirty="0"/>
          </a:p>
        </p:txBody>
      </p:sp>
      <p:sp>
        <p:nvSpPr>
          <p:cNvPr id="9" name="Text 7"/>
          <p:cNvSpPr/>
          <p:nvPr/>
        </p:nvSpPr>
        <p:spPr>
          <a:xfrm>
            <a:off x="3390900" y="1495425"/>
            <a:ext cx="2465387"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My Role + AI tool</a:t>
            </a:r>
            <a:endParaRPr lang="en-US" sz="1350" dirty="0"/>
          </a:p>
        </p:txBody>
      </p:sp>
      <p:sp>
        <p:nvSpPr>
          <p:cNvPr id="10" name="Text 8"/>
          <p:cNvSpPr/>
          <p:nvPr/>
        </p:nvSpPr>
        <p:spPr>
          <a:xfrm>
            <a:off x="3390900" y="18859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Backend Development</a:t>
            </a:r>
            <a:endParaRPr lang="en-US" sz="1350" dirty="0"/>
          </a:p>
        </p:txBody>
      </p:sp>
      <p:sp>
        <p:nvSpPr>
          <p:cNvPr id="11" name="Text 9"/>
          <p:cNvSpPr/>
          <p:nvPr/>
        </p:nvSpPr>
        <p:spPr>
          <a:xfrm>
            <a:off x="838200" y="1495425"/>
            <a:ext cx="2465387"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My Role</a:t>
            </a:r>
            <a:endParaRPr lang="en-US" sz="1350" dirty="0"/>
          </a:p>
        </p:txBody>
      </p:sp>
      <p:sp>
        <p:nvSpPr>
          <p:cNvPr id="12" name="Text 10"/>
          <p:cNvSpPr/>
          <p:nvPr/>
        </p:nvSpPr>
        <p:spPr>
          <a:xfrm>
            <a:off x="838200" y="18859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Information Architecture</a:t>
            </a:r>
            <a:endParaRPr lang="en-US" sz="1350" dirty="0"/>
          </a:p>
        </p:txBody>
      </p:sp>
      <p:sp>
        <p:nvSpPr>
          <p:cNvPr id="13" name="Text 11"/>
          <p:cNvSpPr/>
          <p:nvPr/>
        </p:nvSpPr>
        <p:spPr>
          <a:xfrm>
            <a:off x="838200" y="21145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Interaction Design</a:t>
            </a:r>
            <a:endParaRPr lang="en-US" sz="1350" dirty="0"/>
          </a:p>
        </p:txBody>
      </p:sp>
      <p:sp>
        <p:nvSpPr>
          <p:cNvPr id="14" name="Text 12"/>
          <p:cNvSpPr/>
          <p:nvPr/>
        </p:nvSpPr>
        <p:spPr>
          <a:xfrm>
            <a:off x="838200" y="23431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Visual Design</a:t>
            </a:r>
            <a:endParaRPr lang="en-US" sz="1350" dirty="0"/>
          </a:p>
        </p:txBody>
      </p:sp>
      <p:sp>
        <p:nvSpPr>
          <p:cNvPr id="15" name="Text 13"/>
          <p:cNvSpPr/>
          <p:nvPr/>
        </p:nvSpPr>
        <p:spPr>
          <a:xfrm>
            <a:off x="838200" y="2571750"/>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Layout &amp; Structure</a:t>
            </a:r>
            <a:endParaRPr lang="en-US" sz="1350" dirty="0"/>
          </a:p>
        </p:txBody>
      </p:sp>
      <p:sp>
        <p:nvSpPr>
          <p:cNvPr id="16" name="Text 14"/>
          <p:cNvSpPr/>
          <p:nvPr/>
        </p:nvSpPr>
        <p:spPr>
          <a:xfrm>
            <a:off x="838200" y="2805113"/>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Wireframing</a:t>
            </a:r>
            <a:endParaRPr lang="en-US" sz="1350" dirty="0"/>
          </a:p>
        </p:txBody>
      </p:sp>
      <p:sp>
        <p:nvSpPr>
          <p:cNvPr id="17" name="Text 15"/>
          <p:cNvSpPr/>
          <p:nvPr/>
        </p:nvSpPr>
        <p:spPr>
          <a:xfrm>
            <a:off x="838200" y="3033713"/>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Frontend Developer</a:t>
            </a:r>
            <a:endParaRPr lang="en-US" sz="1350" dirty="0"/>
          </a:p>
        </p:txBody>
      </p:sp>
      <p:sp>
        <p:nvSpPr>
          <p:cNvPr id="18" name="Text 16"/>
          <p:cNvSpPr/>
          <p:nvPr/>
        </p:nvSpPr>
        <p:spPr>
          <a:xfrm>
            <a:off x="838200" y="3262313"/>
            <a:ext cx="24653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Deployment </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0" y="1785938"/>
            <a:ext cx="3238500" cy="1571625"/>
          </a:xfrm>
          <a:prstGeom prst="rect">
            <a:avLst/>
          </a:prstGeom>
          <a:noFill/>
          <a:ln/>
        </p:spPr>
      </p:sp>
      <p:sp>
        <p:nvSpPr>
          <p:cNvPr id="3" name="Shape 1"/>
          <p:cNvSpPr/>
          <p:nvPr/>
        </p:nvSpPr>
        <p:spPr>
          <a:xfrm>
            <a:off x="4572000" y="1785938"/>
            <a:ext cx="3238500" cy="609600"/>
          </a:xfrm>
          <a:prstGeom prst="rect">
            <a:avLst/>
          </a:prstGeom>
          <a:noFill/>
          <a:ln/>
        </p:spPr>
      </p:sp>
      <p:sp>
        <p:nvSpPr>
          <p:cNvPr id="4" name="Shape 2"/>
          <p:cNvSpPr/>
          <p:nvPr/>
        </p:nvSpPr>
        <p:spPr>
          <a:xfrm>
            <a:off x="4572000" y="2747963"/>
            <a:ext cx="3238500" cy="609600"/>
          </a:xfrm>
          <a:prstGeom prst="rect">
            <a:avLst/>
          </a:prstGeom>
          <a:noFill/>
          <a:ln/>
        </p:spPr>
      </p:sp>
      <p:sp>
        <p:nvSpPr>
          <p:cNvPr id="5" name="Text 3"/>
          <p:cNvSpPr/>
          <p:nvPr/>
        </p:nvSpPr>
        <p:spPr>
          <a:xfrm>
            <a:off x="609600" y="2300288"/>
            <a:ext cx="3124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User</a:t>
            </a:r>
            <a:endParaRPr lang="en-US" sz="3600" dirty="0"/>
          </a:p>
        </p:txBody>
      </p:sp>
      <p:sp>
        <p:nvSpPr>
          <p:cNvPr id="6" name="Text 4"/>
          <p:cNvSpPr/>
          <p:nvPr/>
        </p:nvSpPr>
        <p:spPr>
          <a:xfrm>
            <a:off x="4572000" y="2747963"/>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User journey Maps</a:t>
            </a:r>
            <a:endParaRPr lang="en-US" sz="1350" dirty="0"/>
          </a:p>
        </p:txBody>
      </p:sp>
      <p:sp>
        <p:nvSpPr>
          <p:cNvPr id="7" name="Text 5"/>
          <p:cNvSpPr/>
          <p:nvPr/>
        </p:nvSpPr>
        <p:spPr>
          <a:xfrm>
            <a:off x="4572000" y="3052763"/>
            <a:ext cx="3695700" cy="3048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Mapping the user’s end-to-end experience to understand behaviours, emotions, and touchpoints across interactions.</a:t>
            </a:r>
            <a:endParaRPr lang="en-US" sz="900" dirty="0"/>
          </a:p>
        </p:txBody>
      </p:sp>
      <p:sp>
        <p:nvSpPr>
          <p:cNvPr id="8" name="Text 6"/>
          <p:cNvSpPr/>
          <p:nvPr/>
        </p:nvSpPr>
        <p:spPr>
          <a:xfrm>
            <a:off x="4572000" y="1785938"/>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Information Architecture</a:t>
            </a:r>
            <a:endParaRPr lang="en-US" sz="1350" dirty="0"/>
          </a:p>
        </p:txBody>
      </p:sp>
      <p:sp>
        <p:nvSpPr>
          <p:cNvPr id="9" name="Text 7"/>
          <p:cNvSpPr/>
          <p:nvPr/>
        </p:nvSpPr>
        <p:spPr>
          <a:xfrm>
            <a:off x="4572000" y="2090738"/>
            <a:ext cx="3695700" cy="3048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Structuring and organizing content to create intuitive navigation and seamless user interactions.</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705350" y="885825"/>
            <a:ext cx="1214438" cy="381000"/>
          </a:xfrm>
          <a:prstGeom prst="roundRect">
            <a:avLst>
              <a:gd name="adj" fmla="val 5794"/>
            </a:avLst>
          </a:prstGeom>
          <a:solidFill>
            <a:srgbClr val="FFD233"/>
          </a:solidFill>
          <a:ln/>
        </p:spPr>
        <p:txBody>
          <a:bodyPr wrap="square" rtlCol="0" anchor="ctr"/>
          <a:lstStyle/>
          <a:p>
            <a:pPr indent="0" marL="0">
              <a:buNone/>
            </a:pPr>
            <a:r>
              <a:rPr lang="en-US" dirty="0">
                <a:solidFill>
                  <a:srgbClr val="000000"/>
                </a:solidFill>
              </a:rPr>
              <a:t>Homepage</a:t>
            </a:r>
            <a:endParaRPr lang="en-US" dirty="0"/>
          </a:p>
        </p:txBody>
      </p:sp>
      <p:sp>
        <p:nvSpPr>
          <p:cNvPr id="3" name="Text 1"/>
          <p:cNvSpPr/>
          <p:nvPr/>
        </p:nvSpPr>
        <p:spPr>
          <a:xfrm>
            <a:off x="2490788" y="1647825"/>
            <a:ext cx="1209675" cy="381000"/>
          </a:xfrm>
          <a:prstGeom prst="roundRect">
            <a:avLst>
              <a:gd name="adj" fmla="val 5794"/>
            </a:avLst>
          </a:prstGeom>
          <a:solidFill>
            <a:srgbClr val="FFD233"/>
          </a:solidFill>
          <a:ln/>
        </p:spPr>
        <p:txBody>
          <a:bodyPr wrap="square" rtlCol="0" anchor="ctr"/>
          <a:lstStyle/>
          <a:p>
            <a:pPr indent="0" marL="0">
              <a:buNone/>
            </a:pPr>
            <a:r>
              <a:rPr lang="en-US" dirty="0">
                <a:solidFill>
                  <a:srgbClr val="000000"/>
                </a:solidFill>
              </a:rPr>
              <a:t>Shop</a:t>
            </a:r>
            <a:endParaRPr lang="en-US" dirty="0"/>
          </a:p>
        </p:txBody>
      </p:sp>
      <p:sp>
        <p:nvSpPr>
          <p:cNvPr id="4" name="Text 2"/>
          <p:cNvSpPr/>
          <p:nvPr/>
        </p:nvSpPr>
        <p:spPr>
          <a:xfrm>
            <a:off x="4710113" y="1637182"/>
            <a:ext cx="1209675" cy="381000"/>
          </a:xfrm>
          <a:prstGeom prst="roundRect">
            <a:avLst>
              <a:gd name="adj" fmla="val 5794"/>
            </a:avLst>
          </a:prstGeom>
          <a:solidFill>
            <a:srgbClr val="4ECB71"/>
          </a:solidFill>
          <a:ln/>
        </p:spPr>
        <p:txBody>
          <a:bodyPr wrap="square" rtlCol="0" anchor="ctr"/>
          <a:lstStyle/>
          <a:p>
            <a:pPr indent="0" marL="0">
              <a:buNone/>
            </a:pPr>
            <a:r>
              <a:rPr lang="en-US" dirty="0">
                <a:solidFill>
                  <a:srgbClr val="000000"/>
                </a:solidFill>
              </a:rPr>
              <a:t>Developer</a:t>
            </a:r>
            <a:endParaRPr lang="en-US" dirty="0"/>
          </a:p>
        </p:txBody>
      </p:sp>
      <p:sp>
        <p:nvSpPr>
          <p:cNvPr id="5" name="Text 3"/>
          <p:cNvSpPr/>
          <p:nvPr/>
        </p:nvSpPr>
        <p:spPr>
          <a:xfrm>
            <a:off x="4138613" y="2484907"/>
            <a:ext cx="914400" cy="381000"/>
          </a:xfrm>
          <a:prstGeom prst="roundRect">
            <a:avLst>
              <a:gd name="adj" fmla="val 5794"/>
            </a:avLst>
          </a:prstGeom>
          <a:solidFill>
            <a:srgbClr val="4ECB71"/>
          </a:solidFill>
          <a:ln/>
        </p:spPr>
        <p:txBody>
          <a:bodyPr wrap="square" rtlCol="0" anchor="ctr"/>
          <a:lstStyle/>
          <a:p>
            <a:pPr indent="0" marL="0">
              <a:buNone/>
            </a:pPr>
            <a:r>
              <a:rPr lang="en-US" dirty="0">
                <a:solidFill>
                  <a:srgbClr val="000000"/>
                </a:solidFill>
              </a:rPr>
              <a:t>Software Developer</a:t>
            </a:r>
            <a:endParaRPr lang="en-US" dirty="0"/>
          </a:p>
        </p:txBody>
      </p:sp>
      <p:sp>
        <p:nvSpPr>
          <p:cNvPr id="6" name="Text 4"/>
          <p:cNvSpPr/>
          <p:nvPr/>
        </p:nvSpPr>
        <p:spPr>
          <a:xfrm>
            <a:off x="5424488" y="2484907"/>
            <a:ext cx="914400" cy="381000"/>
          </a:xfrm>
          <a:prstGeom prst="roundRect">
            <a:avLst>
              <a:gd name="adj" fmla="val 5794"/>
            </a:avLst>
          </a:prstGeom>
          <a:solidFill>
            <a:srgbClr val="4ECB71"/>
          </a:solidFill>
          <a:ln/>
        </p:spPr>
        <p:txBody>
          <a:bodyPr wrap="square" rtlCol="0" anchor="ctr"/>
          <a:lstStyle/>
          <a:p>
            <a:pPr indent="0" marL="0">
              <a:buNone/>
            </a:pPr>
            <a:r>
              <a:rPr lang="en-US" dirty="0">
                <a:solidFill>
                  <a:srgbClr val="000000"/>
                </a:solidFill>
              </a:rPr>
              <a:t>UX UI Designer</a:t>
            </a:r>
            <a:endParaRPr lang="en-US" dirty="0"/>
          </a:p>
        </p:txBody>
      </p:sp>
      <p:sp>
        <p:nvSpPr>
          <p:cNvPr id="7" name="Text 5"/>
          <p:cNvSpPr/>
          <p:nvPr/>
        </p:nvSpPr>
        <p:spPr>
          <a:xfrm>
            <a:off x="7500938" y="2484907"/>
            <a:ext cx="623888" cy="381000"/>
          </a:xfrm>
          <a:prstGeom prst="roundRect">
            <a:avLst>
              <a:gd name="adj" fmla="val 5794"/>
            </a:avLst>
          </a:prstGeom>
          <a:solidFill>
            <a:srgbClr val="D99BFF"/>
          </a:solidFill>
          <a:ln/>
        </p:spPr>
        <p:txBody>
          <a:bodyPr wrap="square" rtlCol="0" anchor="ctr"/>
          <a:lstStyle/>
          <a:p>
            <a:pPr indent="0" marL="0">
              <a:buNone/>
            </a:pPr>
            <a:r>
              <a:rPr lang="en-US" dirty="0">
                <a:solidFill>
                  <a:srgbClr val="000000"/>
                </a:solidFill>
              </a:rPr>
              <a:t>aims</a:t>
            </a:r>
            <a:endParaRPr lang="en-US" dirty="0"/>
          </a:p>
        </p:txBody>
      </p:sp>
      <p:sp>
        <p:nvSpPr>
          <p:cNvPr id="8" name="Text 6"/>
          <p:cNvSpPr/>
          <p:nvPr/>
        </p:nvSpPr>
        <p:spPr>
          <a:xfrm>
            <a:off x="7210425" y="1646707"/>
            <a:ext cx="1209675" cy="381000"/>
          </a:xfrm>
          <a:prstGeom prst="roundRect">
            <a:avLst>
              <a:gd name="adj" fmla="val 5794"/>
            </a:avLst>
          </a:prstGeom>
          <a:solidFill>
            <a:srgbClr val="D99BFF"/>
          </a:solidFill>
          <a:ln/>
        </p:spPr>
        <p:txBody>
          <a:bodyPr wrap="square" rtlCol="0" anchor="ctr"/>
          <a:lstStyle/>
          <a:p>
            <a:pPr indent="0" marL="0">
              <a:buNone/>
            </a:pPr>
            <a:r>
              <a:rPr lang="en-US" dirty="0">
                <a:solidFill>
                  <a:srgbClr val="000000"/>
                </a:solidFill>
              </a:rPr>
              <a:t>About us</a:t>
            </a:r>
            <a:endParaRPr lang="en-US" dirty="0"/>
          </a:p>
        </p:txBody>
      </p:sp>
      <p:sp>
        <p:nvSpPr>
          <p:cNvPr id="9" name="Text 7"/>
          <p:cNvSpPr/>
          <p:nvPr/>
        </p:nvSpPr>
        <p:spPr>
          <a:xfrm>
            <a:off x="2490788" y="2770657"/>
            <a:ext cx="1209675" cy="381000"/>
          </a:xfrm>
          <a:prstGeom prst="roundRect">
            <a:avLst>
              <a:gd name="adj" fmla="val 5794"/>
            </a:avLst>
          </a:prstGeom>
          <a:solidFill>
            <a:srgbClr val="FFD233"/>
          </a:solidFill>
          <a:ln/>
        </p:spPr>
        <p:txBody>
          <a:bodyPr wrap="square" rtlCol="0" anchor="ctr"/>
          <a:lstStyle/>
          <a:p>
            <a:pPr indent="0" marL="0">
              <a:buNone/>
            </a:pPr>
            <a:r>
              <a:rPr lang="en-US" dirty="0">
                <a:solidFill>
                  <a:srgbClr val="000000"/>
                </a:solidFill>
              </a:rPr>
              <a:t>Product Card</a:t>
            </a:r>
            <a:endParaRPr lang="en-US" dirty="0"/>
          </a:p>
        </p:txBody>
      </p:sp>
      <p:sp>
        <p:nvSpPr>
          <p:cNvPr id="10" name="Text 8"/>
          <p:cNvSpPr/>
          <p:nvPr/>
        </p:nvSpPr>
        <p:spPr>
          <a:xfrm>
            <a:off x="881063" y="2865907"/>
            <a:ext cx="1209675" cy="381000"/>
          </a:xfrm>
          <a:prstGeom prst="roundRect">
            <a:avLst>
              <a:gd name="adj" fmla="val 5794"/>
            </a:avLst>
          </a:prstGeom>
          <a:solidFill>
            <a:srgbClr val="FFD233"/>
          </a:solidFill>
          <a:ln/>
        </p:spPr>
        <p:txBody>
          <a:bodyPr wrap="square" rtlCol="0" anchor="ctr"/>
          <a:lstStyle/>
          <a:p>
            <a:pPr indent="0" marL="0">
              <a:buNone/>
            </a:pPr>
            <a:r>
              <a:rPr lang="en-US" dirty="0">
                <a:solidFill>
                  <a:srgbClr val="000000"/>
                </a:solidFill>
              </a:rPr>
              <a:t>Hire Developer</a:t>
            </a:r>
            <a:endParaRPr lang="en-US" dirty="0"/>
          </a:p>
        </p:txBody>
      </p:sp>
      <p:sp>
        <p:nvSpPr>
          <p:cNvPr id="11" name="Text 9"/>
          <p:cNvSpPr/>
          <p:nvPr/>
        </p:nvSpPr>
        <p:spPr>
          <a:xfrm>
            <a:off x="2490788" y="3718395"/>
            <a:ext cx="1209675" cy="381000"/>
          </a:xfrm>
          <a:prstGeom prst="roundRect">
            <a:avLst>
              <a:gd name="adj" fmla="val 5794"/>
            </a:avLst>
          </a:prstGeom>
          <a:solidFill>
            <a:srgbClr val="FF9A62"/>
          </a:solidFill>
          <a:ln/>
        </p:spPr>
        <p:txBody>
          <a:bodyPr wrap="square" rtlCol="0" anchor="ctr"/>
          <a:lstStyle/>
          <a:p>
            <a:pPr indent="0" marL="0">
              <a:buNone/>
            </a:pPr>
            <a:r>
              <a:rPr lang="en-US" dirty="0">
                <a:solidFill>
                  <a:srgbClr val="000000"/>
                </a:solidFill>
              </a:rPr>
              <a:t>Product Details</a:t>
            </a:r>
            <a:endParaRPr lang="en-US" dirty="0"/>
          </a:p>
        </p:txBody>
      </p:sp>
      <p:sp>
        <p:nvSpPr>
          <p:cNvPr id="12" name="Text 10"/>
          <p:cNvSpPr/>
          <p:nvPr/>
        </p:nvSpPr>
        <p:spPr>
          <a:xfrm>
            <a:off x="785813" y="3746970"/>
            <a:ext cx="1209675" cy="381000"/>
          </a:xfrm>
          <a:prstGeom prst="roundRect">
            <a:avLst>
              <a:gd name="adj" fmla="val 5794"/>
            </a:avLst>
          </a:prstGeom>
          <a:solidFill>
            <a:srgbClr val="FF9A62"/>
          </a:solidFill>
          <a:ln/>
        </p:spPr>
        <p:txBody>
          <a:bodyPr wrap="square" rtlCol="0" anchor="ctr"/>
          <a:lstStyle/>
          <a:p>
            <a:pPr indent="0" marL="0">
              <a:buNone/>
            </a:pPr>
            <a:r>
              <a:rPr lang="en-US" dirty="0">
                <a:solidFill>
                  <a:srgbClr val="000000"/>
                </a:solidFill>
              </a:rPr>
              <a:t>Input Form</a:t>
            </a:r>
            <a:endParaRPr lang="en-US" dirty="0"/>
          </a:p>
        </p:txBody>
      </p:sp>
      <p:sp>
        <p:nvSpPr>
          <p:cNvPr id="13" name="Text 11"/>
          <p:cNvSpPr/>
          <p:nvPr/>
        </p:nvSpPr>
        <p:spPr>
          <a:xfrm>
            <a:off x="2490788" y="4570882"/>
            <a:ext cx="1209675" cy="381000"/>
          </a:xfrm>
          <a:prstGeom prst="roundRect">
            <a:avLst>
              <a:gd name="adj" fmla="val 5794"/>
            </a:avLst>
          </a:prstGeom>
          <a:solidFill>
            <a:srgbClr val="FF9A62"/>
          </a:solidFill>
          <a:ln/>
        </p:spPr>
        <p:txBody>
          <a:bodyPr wrap="square" rtlCol="0" anchor="ctr"/>
          <a:lstStyle/>
          <a:p>
            <a:pPr indent="0" marL="0">
              <a:buNone/>
            </a:pPr>
            <a:r>
              <a:rPr lang="en-US" dirty="0">
                <a:solidFill>
                  <a:srgbClr val="000000"/>
                </a:solidFill>
              </a:rPr>
              <a:t>Hire Developer</a:t>
            </a:r>
            <a:endParaRPr lang="en-US" dirty="0"/>
          </a:p>
        </p:txBody>
      </p:sp>
      <p:sp>
        <p:nvSpPr>
          <p:cNvPr id="14" name="Text 12"/>
          <p:cNvSpPr/>
          <p:nvPr/>
        </p:nvSpPr>
        <p:spPr>
          <a:xfrm>
            <a:off x="4138613" y="3170707"/>
            <a:ext cx="914400" cy="381000"/>
          </a:xfrm>
          <a:prstGeom prst="roundRect">
            <a:avLst>
              <a:gd name="adj" fmla="val 5794"/>
            </a:avLst>
          </a:prstGeom>
          <a:solidFill>
            <a:srgbClr val="4ECB71"/>
          </a:solidFill>
          <a:ln/>
        </p:spPr>
        <p:txBody>
          <a:bodyPr wrap="square" rtlCol="0" anchor="ctr"/>
          <a:lstStyle/>
          <a:p>
            <a:pPr indent="0" marL="0">
              <a:buNone/>
            </a:pPr>
            <a:r>
              <a:rPr lang="en-US" dirty="0">
                <a:solidFill>
                  <a:srgbClr val="000000"/>
                </a:solidFill>
              </a:rPr>
              <a:t>Input Form</a:t>
            </a:r>
            <a:endParaRPr lang="en-US" dirty="0"/>
          </a:p>
        </p:txBody>
      </p:sp>
      <p:sp>
        <p:nvSpPr>
          <p:cNvPr id="15" name="Text 13"/>
          <p:cNvSpPr/>
          <p:nvPr/>
        </p:nvSpPr>
        <p:spPr>
          <a:xfrm>
            <a:off x="5424488" y="3151657"/>
            <a:ext cx="914400" cy="381000"/>
          </a:xfrm>
          <a:prstGeom prst="roundRect">
            <a:avLst>
              <a:gd name="adj" fmla="val 5794"/>
            </a:avLst>
          </a:prstGeom>
          <a:solidFill>
            <a:srgbClr val="4ECB71"/>
          </a:solidFill>
          <a:ln/>
        </p:spPr>
        <p:txBody>
          <a:bodyPr wrap="square" rtlCol="0" anchor="ctr"/>
          <a:lstStyle/>
          <a:p>
            <a:pPr indent="0" marL="0">
              <a:buNone/>
            </a:pPr>
            <a:r>
              <a:rPr lang="en-US" dirty="0">
                <a:solidFill>
                  <a:srgbClr val="000000"/>
                </a:solidFill>
              </a:rPr>
              <a:t>Input Form</a:t>
            </a:r>
            <a:endParaRPr lang="en-US" dirty="0"/>
          </a:p>
        </p:txBody>
      </p:sp>
      <p:sp>
        <p:nvSpPr>
          <p:cNvPr id="16" name="Text 14"/>
          <p:cNvSpPr/>
          <p:nvPr/>
        </p:nvSpPr>
        <p:spPr>
          <a:xfrm>
            <a:off x="7500938" y="3074339"/>
            <a:ext cx="623888" cy="381000"/>
          </a:xfrm>
          <a:prstGeom prst="roundRect">
            <a:avLst>
              <a:gd name="adj" fmla="val 5794"/>
            </a:avLst>
          </a:prstGeom>
          <a:solidFill>
            <a:srgbClr val="D99BFF"/>
          </a:solidFill>
          <a:ln/>
        </p:spPr>
        <p:txBody>
          <a:bodyPr wrap="square" rtlCol="0" anchor="ctr"/>
          <a:lstStyle/>
          <a:p>
            <a:pPr indent="0" marL="0">
              <a:buNone/>
            </a:pPr>
            <a:r>
              <a:rPr lang="en-US" dirty="0">
                <a:solidFill>
                  <a:srgbClr val="000000"/>
                </a:solidFill>
              </a:rPr>
              <a:t>goals</a:t>
            </a:r>
            <a:endParaRPr lang="en-US" dirty="0"/>
          </a:p>
        </p:txBody>
      </p:sp>
      <p:sp>
        <p:nvSpPr>
          <p:cNvPr id="17" name="Text 15"/>
          <p:cNvSpPr/>
          <p:nvPr/>
        </p:nvSpPr>
        <p:spPr>
          <a:xfrm>
            <a:off x="7500938" y="3760139"/>
            <a:ext cx="623888" cy="381000"/>
          </a:xfrm>
          <a:prstGeom prst="roundRect">
            <a:avLst>
              <a:gd name="adj" fmla="val 5794"/>
            </a:avLst>
          </a:prstGeom>
          <a:solidFill>
            <a:srgbClr val="D99BFF"/>
          </a:solidFill>
          <a:ln/>
        </p:spPr>
        <p:txBody>
          <a:bodyPr wrap="square" rtlCol="0" anchor="ctr"/>
          <a:lstStyle/>
          <a:p>
            <a:pPr indent="0" marL="0">
              <a:buNone/>
            </a:pPr>
            <a:r>
              <a:rPr lang="en-US" dirty="0">
                <a:solidFill>
                  <a:srgbClr val="000000"/>
                </a:solidFill>
              </a:rPr>
              <a:t>Skill</a:t>
            </a:r>
            <a:endParaRPr lang="en-US" dirty="0"/>
          </a:p>
        </p:txBody>
      </p:sp>
      <p:pic>
        <p:nvPicPr>
          <p:cNvPr id="18" name="Image 0" descr="preencoded.png">    </p:cNvPr>
          <p:cNvPicPr>
            <a:picLocks noChangeAspect="1"/>
          </p:cNvPicPr>
          <p:nvPr/>
        </p:nvPicPr>
        <p:blipFill>
          <a:blip r:embed="rId1"/>
          <a:stretch>
            <a:fillRect/>
          </a:stretch>
        </p:blipFill>
        <p:spPr>
          <a:xfrm>
            <a:off x="3095625" y="1285875"/>
            <a:ext cx="2261220" cy="350044"/>
          </a:xfrm>
          <a:prstGeom prst="rect">
            <a:avLst/>
          </a:prstGeom>
        </p:spPr>
      </p:pic>
      <p:pic>
        <p:nvPicPr>
          <p:cNvPr id="19" name="Image 1" descr="preencoded.png">    </p:cNvPr>
          <p:cNvPicPr>
            <a:picLocks noChangeAspect="1"/>
          </p:cNvPicPr>
          <p:nvPr/>
        </p:nvPicPr>
        <p:blipFill>
          <a:blip r:embed="rId2"/>
          <a:stretch>
            <a:fillRect/>
          </a:stretch>
        </p:blipFill>
        <p:spPr>
          <a:xfrm>
            <a:off x="5312569" y="1285875"/>
            <a:ext cx="74265" cy="339401"/>
          </a:xfrm>
          <a:prstGeom prst="rect">
            <a:avLst/>
          </a:prstGeom>
        </p:spPr>
      </p:pic>
      <p:pic>
        <p:nvPicPr>
          <p:cNvPr id="20" name="Image 2" descr="preencoded.png">    </p:cNvPr>
          <p:cNvPicPr>
            <a:picLocks noChangeAspect="1"/>
          </p:cNvPicPr>
          <p:nvPr/>
        </p:nvPicPr>
        <p:blipFill>
          <a:blip r:embed="rId3"/>
          <a:stretch>
            <a:fillRect/>
          </a:stretch>
        </p:blipFill>
        <p:spPr>
          <a:xfrm>
            <a:off x="4595813" y="2037232"/>
            <a:ext cx="763414" cy="435769"/>
          </a:xfrm>
          <a:prstGeom prst="rect">
            <a:avLst/>
          </a:prstGeom>
        </p:spPr>
      </p:pic>
      <p:pic>
        <p:nvPicPr>
          <p:cNvPr id="21" name="Image 3" descr="preencoded.png">    </p:cNvPr>
          <p:cNvPicPr>
            <a:picLocks noChangeAspect="1"/>
          </p:cNvPicPr>
          <p:nvPr/>
        </p:nvPicPr>
        <p:blipFill>
          <a:blip r:embed="rId4"/>
          <a:stretch>
            <a:fillRect/>
          </a:stretch>
        </p:blipFill>
        <p:spPr>
          <a:xfrm>
            <a:off x="5314950" y="2037232"/>
            <a:ext cx="611014" cy="435769"/>
          </a:xfrm>
          <a:prstGeom prst="rect">
            <a:avLst/>
          </a:prstGeom>
        </p:spPr>
      </p:pic>
      <p:pic>
        <p:nvPicPr>
          <p:cNvPr id="22" name="Image 4" descr="preencoded.png">    </p:cNvPr>
          <p:cNvPicPr>
            <a:picLocks noChangeAspect="1"/>
          </p:cNvPicPr>
          <p:nvPr/>
        </p:nvPicPr>
        <p:blipFill>
          <a:blip r:embed="rId5"/>
          <a:stretch>
            <a:fillRect/>
          </a:stretch>
        </p:blipFill>
        <p:spPr>
          <a:xfrm>
            <a:off x="4595813" y="2037232"/>
            <a:ext cx="763414" cy="435769"/>
          </a:xfrm>
          <a:prstGeom prst="rect">
            <a:avLst/>
          </a:prstGeom>
        </p:spPr>
      </p:pic>
      <p:pic>
        <p:nvPicPr>
          <p:cNvPr id="23" name="Image 5" descr="preencoded.png">    </p:cNvPr>
          <p:cNvPicPr>
            <a:picLocks noChangeAspect="1"/>
          </p:cNvPicPr>
          <p:nvPr/>
        </p:nvPicPr>
        <p:blipFill>
          <a:blip r:embed="rId6"/>
          <a:stretch>
            <a:fillRect/>
          </a:stretch>
        </p:blipFill>
        <p:spPr>
          <a:xfrm>
            <a:off x="5314950" y="2037232"/>
            <a:ext cx="611014" cy="435769"/>
          </a:xfrm>
          <a:prstGeom prst="rect">
            <a:avLst/>
          </a:prstGeom>
        </p:spPr>
      </p:pic>
      <p:pic>
        <p:nvPicPr>
          <p:cNvPr id="24" name="Image 6" descr="preencoded.png">    </p:cNvPr>
          <p:cNvPicPr>
            <a:picLocks noChangeAspect="1"/>
          </p:cNvPicPr>
          <p:nvPr/>
        </p:nvPicPr>
        <p:blipFill>
          <a:blip r:embed="rId7"/>
          <a:stretch>
            <a:fillRect/>
          </a:stretch>
        </p:blipFill>
        <p:spPr>
          <a:xfrm>
            <a:off x="5312569" y="1285875"/>
            <a:ext cx="2546970" cy="348926"/>
          </a:xfrm>
          <a:prstGeom prst="rect">
            <a:avLst/>
          </a:prstGeom>
        </p:spPr>
      </p:pic>
      <p:pic>
        <p:nvPicPr>
          <p:cNvPr id="25" name="Image 7" descr="preencoded.png">    </p:cNvPr>
          <p:cNvPicPr>
            <a:picLocks noChangeAspect="1"/>
          </p:cNvPicPr>
          <p:nvPr/>
        </p:nvPicPr>
        <p:blipFill>
          <a:blip r:embed="rId8"/>
          <a:stretch>
            <a:fillRect/>
          </a:stretch>
        </p:blipFill>
        <p:spPr>
          <a:xfrm>
            <a:off x="7815263" y="2046757"/>
            <a:ext cx="74265" cy="426244"/>
          </a:xfrm>
          <a:prstGeom prst="rect">
            <a:avLst/>
          </a:prstGeom>
        </p:spPr>
      </p:pic>
      <p:pic>
        <p:nvPicPr>
          <p:cNvPr id="26" name="Image 8" descr="preencoded.png">    </p:cNvPr>
          <p:cNvPicPr>
            <a:picLocks noChangeAspect="1"/>
          </p:cNvPicPr>
          <p:nvPr/>
        </p:nvPicPr>
        <p:blipFill>
          <a:blip r:embed="rId9"/>
          <a:stretch>
            <a:fillRect/>
          </a:stretch>
        </p:blipFill>
        <p:spPr>
          <a:xfrm>
            <a:off x="3719512" y="1827883"/>
            <a:ext cx="985838" cy="24529"/>
          </a:xfrm>
          <a:prstGeom prst="rect">
            <a:avLst/>
          </a:prstGeom>
        </p:spPr>
      </p:pic>
      <p:pic>
        <p:nvPicPr>
          <p:cNvPr id="27" name="Image 9" descr="preencoded.png">    </p:cNvPr>
          <p:cNvPicPr>
            <a:picLocks noChangeAspect="1"/>
          </p:cNvPicPr>
          <p:nvPr/>
        </p:nvPicPr>
        <p:blipFill>
          <a:blip r:embed="rId10"/>
          <a:stretch>
            <a:fillRect/>
          </a:stretch>
        </p:blipFill>
        <p:spPr>
          <a:xfrm>
            <a:off x="5938838" y="1827823"/>
            <a:ext cx="1266825" cy="23531"/>
          </a:xfrm>
          <a:prstGeom prst="rect">
            <a:avLst/>
          </a:prstGeom>
        </p:spPr>
      </p:pic>
      <p:pic>
        <p:nvPicPr>
          <p:cNvPr id="28" name="Image 10" descr="preencoded.png">    </p:cNvPr>
          <p:cNvPicPr>
            <a:picLocks noChangeAspect="1"/>
          </p:cNvPicPr>
          <p:nvPr/>
        </p:nvPicPr>
        <p:blipFill>
          <a:blip r:embed="rId11"/>
          <a:stretch>
            <a:fillRect/>
          </a:stretch>
        </p:blipFill>
        <p:spPr>
          <a:xfrm>
            <a:off x="3095625" y="2047875"/>
            <a:ext cx="74265" cy="710876"/>
          </a:xfrm>
          <a:prstGeom prst="rect">
            <a:avLst/>
          </a:prstGeom>
        </p:spPr>
      </p:pic>
      <p:pic>
        <p:nvPicPr>
          <p:cNvPr id="29" name="Image 11" descr="preencoded.png">    </p:cNvPr>
          <p:cNvPicPr>
            <a:picLocks noChangeAspect="1"/>
          </p:cNvPicPr>
          <p:nvPr/>
        </p:nvPicPr>
        <p:blipFill>
          <a:blip r:embed="rId12"/>
          <a:stretch>
            <a:fillRect/>
          </a:stretch>
        </p:blipFill>
        <p:spPr>
          <a:xfrm>
            <a:off x="1485900" y="2047875"/>
            <a:ext cx="1654001" cy="806126"/>
          </a:xfrm>
          <a:prstGeom prst="rect">
            <a:avLst/>
          </a:prstGeom>
        </p:spPr>
      </p:pic>
      <p:pic>
        <p:nvPicPr>
          <p:cNvPr id="30" name="Image 12" descr="preencoded.png">    </p:cNvPr>
          <p:cNvPicPr>
            <a:picLocks noChangeAspect="1"/>
          </p:cNvPicPr>
          <p:nvPr/>
        </p:nvPicPr>
        <p:blipFill>
          <a:blip r:embed="rId13"/>
          <a:stretch>
            <a:fillRect/>
          </a:stretch>
        </p:blipFill>
        <p:spPr>
          <a:xfrm>
            <a:off x="2338388" y="2961157"/>
            <a:ext cx="147638" cy="1007487"/>
          </a:xfrm>
          <a:prstGeom prst="rect">
            <a:avLst/>
          </a:prstGeom>
        </p:spPr>
      </p:pic>
      <p:pic>
        <p:nvPicPr>
          <p:cNvPr id="31" name="Image 13" descr="preencoded.png">    </p:cNvPr>
          <p:cNvPicPr>
            <a:picLocks noChangeAspect="1"/>
          </p:cNvPicPr>
          <p:nvPr/>
        </p:nvPicPr>
        <p:blipFill>
          <a:blip r:embed="rId14"/>
          <a:stretch>
            <a:fillRect/>
          </a:stretch>
        </p:blipFill>
        <p:spPr>
          <a:xfrm>
            <a:off x="728663" y="3056407"/>
            <a:ext cx="721737" cy="685800"/>
          </a:xfrm>
          <a:prstGeom prst="rect">
            <a:avLst/>
          </a:prstGeom>
        </p:spPr>
      </p:pic>
      <p:pic>
        <p:nvPicPr>
          <p:cNvPr id="32" name="Image 14" descr="preencoded.png">    </p:cNvPr>
          <p:cNvPicPr>
            <a:picLocks noChangeAspect="1"/>
          </p:cNvPicPr>
          <p:nvPr/>
        </p:nvPicPr>
        <p:blipFill>
          <a:blip r:embed="rId15"/>
          <a:stretch>
            <a:fillRect/>
          </a:stretch>
        </p:blipFill>
        <p:spPr>
          <a:xfrm>
            <a:off x="3095625" y="4118445"/>
            <a:ext cx="74265" cy="440531"/>
          </a:xfrm>
          <a:prstGeom prst="rect">
            <a:avLst/>
          </a:prstGeom>
        </p:spPr>
      </p:pic>
      <p:pic>
        <p:nvPicPr>
          <p:cNvPr id="33" name="Image 15" descr="preencoded.png">    </p:cNvPr>
          <p:cNvPicPr>
            <a:picLocks noChangeAspect="1"/>
          </p:cNvPicPr>
          <p:nvPr/>
        </p:nvPicPr>
        <p:blipFill>
          <a:blip r:embed="rId16"/>
          <a:stretch>
            <a:fillRect/>
          </a:stretch>
        </p:blipFill>
        <p:spPr>
          <a:xfrm>
            <a:off x="4595813" y="2884957"/>
            <a:ext cx="74265" cy="273844"/>
          </a:xfrm>
          <a:prstGeom prst="rect">
            <a:avLst/>
          </a:prstGeom>
        </p:spPr>
      </p:pic>
      <p:pic>
        <p:nvPicPr>
          <p:cNvPr id="34" name="Image 16" descr="preencoded.png">    </p:cNvPr>
          <p:cNvPicPr>
            <a:picLocks noChangeAspect="1"/>
          </p:cNvPicPr>
          <p:nvPr/>
        </p:nvPicPr>
        <p:blipFill>
          <a:blip r:embed="rId17"/>
          <a:stretch>
            <a:fillRect/>
          </a:stretch>
        </p:blipFill>
        <p:spPr>
          <a:xfrm>
            <a:off x="5881688" y="2884957"/>
            <a:ext cx="74265" cy="254794"/>
          </a:xfrm>
          <a:prstGeom prst="rect">
            <a:avLst/>
          </a:prstGeom>
        </p:spPr>
      </p:pic>
      <p:pic>
        <p:nvPicPr>
          <p:cNvPr id="35" name="Image 17" descr="preencoded.png">    </p:cNvPr>
          <p:cNvPicPr>
            <a:picLocks noChangeAspect="1"/>
          </p:cNvPicPr>
          <p:nvPr/>
        </p:nvPicPr>
        <p:blipFill>
          <a:blip r:embed="rId18"/>
          <a:stretch>
            <a:fillRect/>
          </a:stretch>
        </p:blipFill>
        <p:spPr>
          <a:xfrm>
            <a:off x="7058025" y="2046757"/>
            <a:ext cx="775395" cy="1015676"/>
          </a:xfrm>
          <a:prstGeom prst="rect">
            <a:avLst/>
          </a:prstGeom>
        </p:spPr>
      </p:pic>
      <p:pic>
        <p:nvPicPr>
          <p:cNvPr id="36" name="Image 18" descr="preencoded.png">    </p:cNvPr>
          <p:cNvPicPr>
            <a:picLocks noChangeAspect="1"/>
          </p:cNvPicPr>
          <p:nvPr/>
        </p:nvPicPr>
        <p:blipFill>
          <a:blip r:embed="rId19"/>
          <a:stretch>
            <a:fillRect/>
          </a:stretch>
        </p:blipFill>
        <p:spPr>
          <a:xfrm>
            <a:off x="7815263" y="2046757"/>
            <a:ext cx="801514" cy="1701476"/>
          </a:xfrm>
          <a:prstGeom prst="rect">
            <a:avLst/>
          </a:prstGeom>
        </p:spPr>
      </p:pic>
      <p:sp>
        <p:nvSpPr>
          <p:cNvPr id="37" name="Text 16"/>
          <p:cNvSpPr/>
          <p:nvPr/>
        </p:nvSpPr>
        <p:spPr>
          <a:xfrm>
            <a:off x="2919413" y="257175"/>
            <a:ext cx="3767137" cy="342900"/>
          </a:xfrm>
          <a:prstGeom prst="rect">
            <a:avLst/>
          </a:prstGeom>
          <a:noFill/>
          <a:ln/>
        </p:spPr>
        <p:txBody>
          <a:bodyPr wrap="square" rtlCol="0" anchor="ctr"/>
          <a:lstStyle/>
          <a:p>
            <a:pPr algn="ctr"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Information Architecture</a:t>
            </a:r>
            <a:endParaRPr lang="en-US" sz="2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609600"/>
            <a:ext cx="3348038"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User Journey</a:t>
            </a:r>
            <a:endParaRPr lang="en-US" sz="3600" dirty="0"/>
          </a:p>
        </p:txBody>
      </p:sp>
      <p:sp>
        <p:nvSpPr>
          <p:cNvPr id="3" name="Text 1"/>
          <p:cNvSpPr/>
          <p:nvPr/>
        </p:nvSpPr>
        <p:spPr>
          <a:xfrm>
            <a:off x="471488" y="2300288"/>
            <a:ext cx="8662988" cy="547688"/>
          </a:xfrm>
          <a:prstGeom prst="rect">
            <a:avLst/>
          </a:prstGeom>
          <a:noFill/>
          <a:ln/>
        </p:spPr>
        <p:txBody>
          <a:bodyPr wrap="square" rtlCol="0" anchor="ctr"/>
          <a:lstStyle/>
          <a:p>
            <a:pPr algn="ctr" indent="0" marL="0">
              <a:lnSpc>
                <a:spcPts val="4320"/>
              </a:lnSpc>
              <a:buNone/>
            </a:pPr>
            <a:r>
              <a:rPr lang="en-US" sz="3600" b="1" spc="-72" kern="0" dirty="0">
                <a:solidFill>
                  <a:srgbClr val="E03E1A">
                    <a:alpha val="99000"/>
                  </a:srgbClr>
                </a:solidFill>
                <a:latin typeface="Inter" pitchFamily="34" charset="0"/>
                <a:ea typeface="Inter" pitchFamily="34" charset="-122"/>
                <a:cs typeface="Inter" pitchFamily="34" charset="-120"/>
              </a:rPr>
              <a:t>“Will be Shown in the Demo”</a:t>
            </a:r>
            <a:endParaRPr 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295900" y="1381125"/>
            <a:ext cx="3238500" cy="2381250"/>
          </a:xfrm>
          <a:prstGeom prst="rect">
            <a:avLst/>
          </a:prstGeom>
          <a:noFill/>
          <a:ln/>
        </p:spPr>
      </p:sp>
      <p:sp>
        <p:nvSpPr>
          <p:cNvPr id="3" name="Shape 1"/>
          <p:cNvSpPr/>
          <p:nvPr/>
        </p:nvSpPr>
        <p:spPr>
          <a:xfrm>
            <a:off x="5295900" y="1381125"/>
            <a:ext cx="3238500" cy="228600"/>
          </a:xfrm>
          <a:prstGeom prst="rect">
            <a:avLst/>
          </a:prstGeom>
          <a:noFill/>
          <a:ln/>
        </p:spPr>
      </p:sp>
      <p:sp>
        <p:nvSpPr>
          <p:cNvPr id="4" name="Shape 2"/>
          <p:cNvSpPr/>
          <p:nvPr/>
        </p:nvSpPr>
        <p:spPr>
          <a:xfrm>
            <a:off x="5295900" y="2457450"/>
            <a:ext cx="3238500" cy="228600"/>
          </a:xfrm>
          <a:prstGeom prst="rect">
            <a:avLst/>
          </a:prstGeom>
          <a:noFill/>
          <a:ln/>
        </p:spPr>
      </p:sp>
      <p:sp>
        <p:nvSpPr>
          <p:cNvPr id="5" name="Shape 3"/>
          <p:cNvSpPr/>
          <p:nvPr/>
        </p:nvSpPr>
        <p:spPr>
          <a:xfrm>
            <a:off x="5295900" y="3533775"/>
            <a:ext cx="3238500" cy="228600"/>
          </a:xfrm>
          <a:prstGeom prst="rect">
            <a:avLst/>
          </a:prstGeom>
          <a:noFill/>
          <a:ln/>
        </p:spPr>
      </p:sp>
      <p:sp>
        <p:nvSpPr>
          <p:cNvPr id="6" name="Text 4"/>
          <p:cNvSpPr/>
          <p:nvPr/>
        </p:nvSpPr>
        <p:spPr>
          <a:xfrm>
            <a:off x="609600" y="2300288"/>
            <a:ext cx="3124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Design</a:t>
            </a:r>
            <a:endParaRPr lang="en-US" sz="3600" dirty="0"/>
          </a:p>
        </p:txBody>
      </p:sp>
      <p:sp>
        <p:nvSpPr>
          <p:cNvPr id="7" name="Text 5"/>
          <p:cNvSpPr/>
          <p:nvPr/>
        </p:nvSpPr>
        <p:spPr>
          <a:xfrm>
            <a:off x="5295900" y="3533775"/>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High-fidelity prototype</a:t>
            </a:r>
            <a:endParaRPr lang="en-US" sz="1350" dirty="0"/>
          </a:p>
        </p:txBody>
      </p:sp>
      <p:sp>
        <p:nvSpPr>
          <p:cNvPr id="8" name="Text 6"/>
          <p:cNvSpPr/>
          <p:nvPr/>
        </p:nvSpPr>
        <p:spPr>
          <a:xfrm>
            <a:off x="5295900" y="2457450"/>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Low-fidelity prototype</a:t>
            </a:r>
            <a:endParaRPr lang="en-US" sz="1350" dirty="0"/>
          </a:p>
        </p:txBody>
      </p:sp>
      <p:sp>
        <p:nvSpPr>
          <p:cNvPr id="9" name="Text 7"/>
          <p:cNvSpPr/>
          <p:nvPr/>
        </p:nvSpPr>
        <p:spPr>
          <a:xfrm>
            <a:off x="5295900" y="1381125"/>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Paper wireframe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2026-01-15T22:00:42Z</dcterms:created>
  <dcterms:modified xsi:type="dcterms:W3CDTF">2026-01-15T22:00:42Z</dcterms:modified>
</cp:coreProperties>
</file>